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356" r:id="rId2"/>
    <p:sldId id="371" r:id="rId3"/>
    <p:sldId id="372" r:id="rId4"/>
    <p:sldId id="369" r:id="rId5"/>
    <p:sldId id="321" r:id="rId6"/>
    <p:sldId id="359" r:id="rId7"/>
    <p:sldId id="320" r:id="rId8"/>
    <p:sldId id="373" r:id="rId9"/>
    <p:sldId id="318" r:id="rId10"/>
  </p:sldIdLst>
  <p:sldSz cx="9144000" cy="5143500" type="screen16x9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5F5C5C"/>
    <a:srgbClr val="888382"/>
    <a:srgbClr val="4F4E4E"/>
    <a:srgbClr val="663F2E"/>
    <a:srgbClr val="768EA9"/>
    <a:srgbClr val="508CC2"/>
    <a:srgbClr val="2E75B5"/>
    <a:srgbClr val="0069B8"/>
    <a:srgbClr val="00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35" autoAdjust="0"/>
    <p:restoredTop sz="94660" autoAdjust="0"/>
  </p:normalViewPr>
  <p:slideViewPr>
    <p:cSldViewPr>
      <p:cViewPr varScale="1">
        <p:scale>
          <a:sx n="101" d="100"/>
          <a:sy n="101" d="100"/>
        </p:scale>
        <p:origin x="91" y="24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D7050-04E0-4987-B319-660F4C45785D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F655999C-CC2C-4779-A185-25395F2874D4}">
      <dgm:prSet phldrT="[文本]" custT="1"/>
      <dgm:spPr/>
      <dgm:t>
        <a:bodyPr/>
        <a:lstStyle/>
        <a:p>
          <a:r>
            <a:rPr lang="zh-CN" altLang="en-US" sz="3200" dirty="0">
              <a:latin typeface="+mn-ea"/>
              <a:ea typeface="+mn-ea"/>
            </a:rPr>
            <a:t>管理员</a:t>
          </a:r>
        </a:p>
      </dgm:t>
    </dgm:pt>
    <dgm:pt modelId="{20701941-1B1F-40A6-8222-754D5851D0AE}" type="parTrans" cxnId="{6F7354A3-80B4-477C-9F0F-97E9420314CB}">
      <dgm:prSet/>
      <dgm:spPr/>
      <dgm:t>
        <a:bodyPr/>
        <a:lstStyle/>
        <a:p>
          <a:endParaRPr lang="zh-CN" altLang="en-US"/>
        </a:p>
      </dgm:t>
    </dgm:pt>
    <dgm:pt modelId="{ADA633C2-D7D9-436A-9641-40FF000DDCBB}" type="sibTrans" cxnId="{6F7354A3-80B4-477C-9F0F-97E9420314CB}">
      <dgm:prSet/>
      <dgm:spPr/>
      <dgm:t>
        <a:bodyPr/>
        <a:lstStyle/>
        <a:p>
          <a:endParaRPr lang="zh-CN" altLang="en-US"/>
        </a:p>
      </dgm:t>
    </dgm:pt>
    <dgm:pt modelId="{03584220-57DF-4AC1-94E8-A5FDC1D97FBF}">
      <dgm:prSet phldrT="[文本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学生管理：对学生进行增删改查（同步数据表）</a:t>
          </a:r>
        </a:p>
      </dgm:t>
    </dgm:pt>
    <dgm:pt modelId="{9791C7C5-F43C-4FB2-A9C6-3CFCD1C065CE}" type="parTrans" cxnId="{898CE523-7990-48FF-B995-D06AE6A51213}">
      <dgm:prSet/>
      <dgm:spPr/>
      <dgm:t>
        <a:bodyPr/>
        <a:lstStyle/>
        <a:p>
          <a:endParaRPr lang="zh-CN" altLang="en-US"/>
        </a:p>
      </dgm:t>
    </dgm:pt>
    <dgm:pt modelId="{BF900A98-5C0A-44F6-88A6-1300F66A0A78}" type="sibTrans" cxnId="{898CE523-7990-48FF-B995-D06AE6A51213}">
      <dgm:prSet/>
      <dgm:spPr/>
      <dgm:t>
        <a:bodyPr/>
        <a:lstStyle/>
        <a:p>
          <a:endParaRPr lang="zh-CN" altLang="en-US"/>
        </a:p>
      </dgm:t>
    </dgm:pt>
    <dgm:pt modelId="{BE71081A-241D-453C-A998-20E0E08ACFA9}">
      <dgm:prSet phldrT="[文本]" custT="1"/>
      <dgm:spPr/>
      <dgm:t>
        <a:bodyPr/>
        <a:lstStyle/>
        <a:p>
          <a:r>
            <a:rPr lang="zh-CN" altLang="en-US" sz="3200" dirty="0">
              <a:latin typeface="+mn-ea"/>
              <a:ea typeface="+mn-ea"/>
            </a:rPr>
            <a:t>教师</a:t>
          </a:r>
        </a:p>
      </dgm:t>
    </dgm:pt>
    <dgm:pt modelId="{22270FA7-1659-4E3E-AD6A-F8C218CA3758}" type="parTrans" cxnId="{4C26C6A5-E1CD-4960-8AAE-281D05848F2B}">
      <dgm:prSet/>
      <dgm:spPr/>
      <dgm:t>
        <a:bodyPr/>
        <a:lstStyle/>
        <a:p>
          <a:endParaRPr lang="zh-CN" altLang="en-US"/>
        </a:p>
      </dgm:t>
    </dgm:pt>
    <dgm:pt modelId="{BF80978D-68DC-40ED-BD23-2786486CAC67}" type="sibTrans" cxnId="{4C26C6A5-E1CD-4960-8AAE-281D05848F2B}">
      <dgm:prSet/>
      <dgm:spPr/>
      <dgm:t>
        <a:bodyPr/>
        <a:lstStyle/>
        <a:p>
          <a:endParaRPr lang="zh-CN" altLang="en-US"/>
        </a:p>
      </dgm:t>
    </dgm:pt>
    <dgm:pt modelId="{376B3CFD-5295-45C4-AEFA-6081053F9539}">
      <dgm:prSet phldrT="[文本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课程打分：对已修学生进行打分和成绩显示</a:t>
          </a:r>
        </a:p>
      </dgm:t>
    </dgm:pt>
    <dgm:pt modelId="{CA2AB9E2-3A78-4215-879C-F5BA55385431}" type="parTrans" cxnId="{6C5A6FF2-D86B-4692-91E1-B1559B32F271}">
      <dgm:prSet/>
      <dgm:spPr/>
      <dgm:t>
        <a:bodyPr/>
        <a:lstStyle/>
        <a:p>
          <a:endParaRPr lang="zh-CN" altLang="en-US"/>
        </a:p>
      </dgm:t>
    </dgm:pt>
    <dgm:pt modelId="{5CFB533C-CCEA-4BA4-A4CF-77D22402C9AF}" type="sibTrans" cxnId="{6C5A6FF2-D86B-4692-91E1-B1559B32F271}">
      <dgm:prSet/>
      <dgm:spPr/>
      <dgm:t>
        <a:bodyPr/>
        <a:lstStyle/>
        <a:p>
          <a:endParaRPr lang="zh-CN" altLang="en-US"/>
        </a:p>
      </dgm:t>
    </dgm:pt>
    <dgm:pt modelId="{457725FE-A088-40ED-BC18-05FAE758CB62}">
      <dgm:prSet phldrT="[文本]" custT="1"/>
      <dgm:spPr/>
      <dgm:t>
        <a:bodyPr/>
        <a:lstStyle/>
        <a:p>
          <a:r>
            <a:rPr lang="zh-CN" altLang="en-US" sz="3200" dirty="0">
              <a:latin typeface="+mn-ea"/>
              <a:ea typeface="+mn-ea"/>
            </a:rPr>
            <a:t>学生</a:t>
          </a:r>
        </a:p>
      </dgm:t>
    </dgm:pt>
    <dgm:pt modelId="{D35DE7DC-0BC2-4B5A-B0B8-EA0E0A4939F5}" type="parTrans" cxnId="{8BC9C4A3-5577-43EF-A947-2F0E282AB4CA}">
      <dgm:prSet/>
      <dgm:spPr/>
      <dgm:t>
        <a:bodyPr/>
        <a:lstStyle/>
        <a:p>
          <a:endParaRPr lang="zh-CN" altLang="en-US"/>
        </a:p>
      </dgm:t>
    </dgm:pt>
    <dgm:pt modelId="{17BC74F3-6BBD-4DE8-A676-8AF96FC373B2}" type="sibTrans" cxnId="{8BC9C4A3-5577-43EF-A947-2F0E282AB4CA}">
      <dgm:prSet/>
      <dgm:spPr/>
      <dgm:t>
        <a:bodyPr/>
        <a:lstStyle/>
        <a:p>
          <a:endParaRPr lang="zh-CN" altLang="en-US"/>
        </a:p>
      </dgm:t>
    </dgm:pt>
    <dgm:pt modelId="{FFFC5DCB-2B93-4ADC-976C-4D3F74EA6D1F}">
      <dgm:prSet phldrT="[文本]"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选课管理：课程选择（重复选择不进行）</a:t>
          </a:r>
        </a:p>
      </dgm:t>
    </dgm:pt>
    <dgm:pt modelId="{8E94886B-5DA6-41B2-AF25-2C1A7F3EF9AF}" type="parTrans" cxnId="{31302B8B-2855-422C-A01C-E624E83E11FC}">
      <dgm:prSet/>
      <dgm:spPr/>
      <dgm:t>
        <a:bodyPr/>
        <a:lstStyle/>
        <a:p>
          <a:endParaRPr lang="zh-CN" altLang="en-US"/>
        </a:p>
      </dgm:t>
    </dgm:pt>
    <dgm:pt modelId="{D227CBE0-A02C-4F40-A24D-AB42365A868B}" type="sibTrans" cxnId="{31302B8B-2855-422C-A01C-E624E83E11FC}">
      <dgm:prSet/>
      <dgm:spPr/>
      <dgm:t>
        <a:bodyPr/>
        <a:lstStyle/>
        <a:p>
          <a:endParaRPr lang="zh-CN" altLang="en-US"/>
        </a:p>
      </dgm:t>
    </dgm:pt>
    <dgm:pt modelId="{03EF177D-4EC7-47AA-A78C-00E4765D7830}">
      <dgm:prSet custT="1"/>
      <dgm:spPr/>
      <dgm:t>
        <a:bodyPr/>
        <a:lstStyle/>
        <a:p>
          <a:r>
            <a:rPr lang="zh-CN" altLang="en-US" sz="3200" dirty="0">
              <a:latin typeface="+mn-ea"/>
              <a:ea typeface="+mn-ea"/>
            </a:rPr>
            <a:t>用户</a:t>
          </a:r>
        </a:p>
      </dgm:t>
    </dgm:pt>
    <dgm:pt modelId="{94D226AB-03C4-4BE5-AB9C-A818486E1A1B}" type="parTrans" cxnId="{35BF1651-F8AC-406A-A856-7670E6AFEFFB}">
      <dgm:prSet/>
      <dgm:spPr/>
      <dgm:t>
        <a:bodyPr/>
        <a:lstStyle/>
        <a:p>
          <a:endParaRPr lang="zh-CN" altLang="en-US"/>
        </a:p>
      </dgm:t>
    </dgm:pt>
    <dgm:pt modelId="{8558D2E8-9B88-41FD-8F7C-4698B4469677}" type="sibTrans" cxnId="{35BF1651-F8AC-406A-A856-7670E6AFEFFB}">
      <dgm:prSet/>
      <dgm:spPr/>
      <dgm:t>
        <a:bodyPr/>
        <a:lstStyle/>
        <a:p>
          <a:endParaRPr lang="zh-CN" altLang="en-US"/>
        </a:p>
      </dgm:t>
    </dgm:pt>
    <dgm:pt modelId="{35143A51-773B-466E-91FB-7BE4231B027A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登录</a:t>
          </a:r>
          <a:r>
            <a:rPr lang="en-US" altLang="zh-CN" sz="1100" dirty="0">
              <a:latin typeface="+mn-ea"/>
              <a:ea typeface="+mn-ea"/>
            </a:rPr>
            <a:t>/</a:t>
          </a:r>
          <a:r>
            <a:rPr lang="zh-CN" altLang="en-US" sz="1100" dirty="0">
              <a:latin typeface="+mn-ea"/>
              <a:ea typeface="+mn-ea"/>
            </a:rPr>
            <a:t>登出：用户通过</a:t>
          </a:r>
          <a:r>
            <a:rPr lang="en-US" altLang="zh-CN" sz="1100" dirty="0">
              <a:latin typeface="+mn-ea"/>
              <a:ea typeface="+mn-ea"/>
            </a:rPr>
            <a:t>ID</a:t>
          </a:r>
          <a:r>
            <a:rPr lang="zh-CN" altLang="en-US" sz="1100" dirty="0">
              <a:latin typeface="+mn-ea"/>
              <a:ea typeface="+mn-ea"/>
            </a:rPr>
            <a:t>登录到教务系统</a:t>
          </a:r>
        </a:p>
      </dgm:t>
    </dgm:pt>
    <dgm:pt modelId="{86AA5870-3F91-4807-8FD5-E29FDEF7ED79}" type="parTrans" cxnId="{426A3629-A5AC-49EC-97B0-F1260E62BF96}">
      <dgm:prSet/>
      <dgm:spPr/>
      <dgm:t>
        <a:bodyPr/>
        <a:lstStyle/>
        <a:p>
          <a:endParaRPr lang="zh-CN" altLang="en-US"/>
        </a:p>
      </dgm:t>
    </dgm:pt>
    <dgm:pt modelId="{7FC4624A-6A62-43EA-90FB-558894DC8293}" type="sibTrans" cxnId="{426A3629-A5AC-49EC-97B0-F1260E62BF96}">
      <dgm:prSet/>
      <dgm:spPr/>
      <dgm:t>
        <a:bodyPr/>
        <a:lstStyle/>
        <a:p>
          <a:endParaRPr lang="zh-CN" altLang="en-US"/>
        </a:p>
      </dgm:t>
    </dgm:pt>
    <dgm:pt modelId="{DCDB8088-5A40-494F-BD01-0BB3FA7F0D71}">
      <dgm:prSet phldrT="[文本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教师管理：对老师进行增删改查（同步数据表）</a:t>
          </a:r>
        </a:p>
      </dgm:t>
    </dgm:pt>
    <dgm:pt modelId="{F3934C1C-9B7E-409B-96E1-6C563A6B4E0B}" type="parTrans" cxnId="{A6E23898-F187-45C0-8ECC-853F975D7579}">
      <dgm:prSet/>
      <dgm:spPr/>
      <dgm:t>
        <a:bodyPr/>
        <a:lstStyle/>
        <a:p>
          <a:endParaRPr lang="zh-CN" altLang="en-US"/>
        </a:p>
      </dgm:t>
    </dgm:pt>
    <dgm:pt modelId="{8A1B5C81-5E17-4ACB-9B86-F65A45379E73}" type="sibTrans" cxnId="{A6E23898-F187-45C0-8ECC-853F975D7579}">
      <dgm:prSet/>
      <dgm:spPr/>
      <dgm:t>
        <a:bodyPr/>
        <a:lstStyle/>
        <a:p>
          <a:endParaRPr lang="zh-CN" altLang="en-US"/>
        </a:p>
      </dgm:t>
    </dgm:pt>
    <dgm:pt modelId="{E2D0E897-9521-4C7C-B40B-E484F5AA3598}">
      <dgm:prSet phldrT="[文本]"/>
      <dgm:spPr/>
      <dgm:t>
        <a:bodyPr/>
        <a:lstStyle/>
        <a:p>
          <a:r>
            <a:rPr lang="zh-CN" altLang="en-US" dirty="0">
              <a:latin typeface="+mn-ea"/>
              <a:ea typeface="+mn-ea"/>
            </a:rPr>
            <a:t>课程管理：对课程进行增删改查（已选课程无法删除，同步数据）</a:t>
          </a:r>
        </a:p>
      </dgm:t>
    </dgm:pt>
    <dgm:pt modelId="{0D1323CE-24AF-4150-B40D-F639B35B6F5D}" type="parTrans" cxnId="{79057DA0-BE13-4602-B738-2A32A9EBB279}">
      <dgm:prSet/>
      <dgm:spPr/>
      <dgm:t>
        <a:bodyPr/>
        <a:lstStyle/>
        <a:p>
          <a:endParaRPr lang="zh-CN" altLang="en-US"/>
        </a:p>
      </dgm:t>
    </dgm:pt>
    <dgm:pt modelId="{95A9BF39-90EB-4B2F-BED5-6D480E274FA0}" type="sibTrans" cxnId="{79057DA0-BE13-4602-B738-2A32A9EBB279}">
      <dgm:prSet/>
      <dgm:spPr/>
      <dgm:t>
        <a:bodyPr/>
        <a:lstStyle/>
        <a:p>
          <a:endParaRPr lang="zh-CN" altLang="en-US"/>
        </a:p>
      </dgm:t>
    </dgm:pt>
    <dgm:pt modelId="{B45DC32A-C48E-469D-91B5-9AA5B44D5889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权限管理：系统根据用户权限开放页面</a:t>
          </a:r>
        </a:p>
      </dgm:t>
    </dgm:pt>
    <dgm:pt modelId="{4A9876CD-6570-4E08-9EB0-5B16C7AD427C}" type="parTrans" cxnId="{47181BF6-21B8-4351-8334-A78118BBA767}">
      <dgm:prSet/>
      <dgm:spPr/>
      <dgm:t>
        <a:bodyPr/>
        <a:lstStyle/>
        <a:p>
          <a:endParaRPr lang="zh-CN" altLang="en-US"/>
        </a:p>
      </dgm:t>
    </dgm:pt>
    <dgm:pt modelId="{A36147B8-6EC4-43FF-A3CC-1751DE9689A0}" type="sibTrans" cxnId="{47181BF6-21B8-4351-8334-A78118BBA767}">
      <dgm:prSet/>
      <dgm:spPr/>
      <dgm:t>
        <a:bodyPr/>
        <a:lstStyle/>
        <a:p>
          <a:endParaRPr lang="zh-CN" altLang="en-US"/>
        </a:p>
      </dgm:t>
    </dgm:pt>
    <dgm:pt modelId="{8BE1F4C4-43D6-45DA-BC97-006FCA419081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修改密码：用户对自身密码进行修改（管理员可以重置密码）</a:t>
          </a:r>
        </a:p>
      </dgm:t>
    </dgm:pt>
    <dgm:pt modelId="{6C41AF45-0157-46E1-83DF-2DF6EE5B496C}" type="parTrans" cxnId="{436AA247-400D-4D5C-B20A-D3F3E7739F93}">
      <dgm:prSet/>
      <dgm:spPr/>
      <dgm:t>
        <a:bodyPr/>
        <a:lstStyle/>
        <a:p>
          <a:endParaRPr lang="zh-CN" altLang="en-US"/>
        </a:p>
      </dgm:t>
    </dgm:pt>
    <dgm:pt modelId="{E532A0E1-2FCE-457C-93AD-D9302462407C}" type="sibTrans" cxnId="{436AA247-400D-4D5C-B20A-D3F3E7739F93}">
      <dgm:prSet/>
      <dgm:spPr/>
      <dgm:t>
        <a:bodyPr/>
        <a:lstStyle/>
        <a:p>
          <a:endParaRPr lang="zh-CN" altLang="en-US"/>
        </a:p>
      </dgm:t>
    </dgm:pt>
    <dgm:pt modelId="{2F8208FA-D36F-45D3-88CE-9847EF0438A7}">
      <dgm:prSet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邮箱（附加功能）：用户可以之间进行信息收发</a:t>
          </a:r>
        </a:p>
      </dgm:t>
    </dgm:pt>
    <dgm:pt modelId="{59FA4C09-8818-4DEE-B624-FA2E86EFE089}" type="parTrans" cxnId="{CB6D3BD9-55CD-4B34-81BB-0CC148CF44CE}">
      <dgm:prSet/>
      <dgm:spPr/>
      <dgm:t>
        <a:bodyPr/>
        <a:lstStyle/>
        <a:p>
          <a:endParaRPr lang="zh-CN" altLang="en-US"/>
        </a:p>
      </dgm:t>
    </dgm:pt>
    <dgm:pt modelId="{11D84B9B-5450-4412-85E3-407E261BB67B}" type="sibTrans" cxnId="{CB6D3BD9-55CD-4B34-81BB-0CC148CF44CE}">
      <dgm:prSet/>
      <dgm:spPr/>
      <dgm:t>
        <a:bodyPr/>
        <a:lstStyle/>
        <a:p>
          <a:endParaRPr lang="zh-CN" altLang="en-US"/>
        </a:p>
      </dgm:t>
    </dgm:pt>
    <dgm:pt modelId="{7949BA81-9420-4261-BA9B-58F12CE8DBD4}">
      <dgm:prSet phldrT="[文本]"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退课管理：退选未获得成绩的课程</a:t>
          </a:r>
        </a:p>
      </dgm:t>
    </dgm:pt>
    <dgm:pt modelId="{79AE1BCB-3206-4E20-826B-29A13FDEF143}" type="parTrans" cxnId="{71D0D972-E98B-42EB-B055-7FD530A6B1EF}">
      <dgm:prSet/>
      <dgm:spPr/>
      <dgm:t>
        <a:bodyPr/>
        <a:lstStyle/>
        <a:p>
          <a:endParaRPr lang="zh-CN" altLang="en-US"/>
        </a:p>
      </dgm:t>
    </dgm:pt>
    <dgm:pt modelId="{201C0ACF-1A34-4395-B154-829EC69208DB}" type="sibTrans" cxnId="{71D0D972-E98B-42EB-B055-7FD530A6B1EF}">
      <dgm:prSet/>
      <dgm:spPr/>
      <dgm:t>
        <a:bodyPr/>
        <a:lstStyle/>
        <a:p>
          <a:endParaRPr lang="zh-CN" altLang="en-US"/>
        </a:p>
      </dgm:t>
    </dgm:pt>
    <dgm:pt modelId="{B87F144A-35EF-4446-B85A-19583B305174}">
      <dgm:prSet phldrT="[文本]"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成绩查看：查看以获得成绩的课程</a:t>
          </a:r>
        </a:p>
      </dgm:t>
    </dgm:pt>
    <dgm:pt modelId="{5BA0C9EE-DCCD-471B-AB16-20C97B25DE78}" type="parTrans" cxnId="{E166BE4F-EBB5-4A0E-81BB-05361E819EC3}">
      <dgm:prSet/>
      <dgm:spPr/>
      <dgm:t>
        <a:bodyPr/>
        <a:lstStyle/>
        <a:p>
          <a:endParaRPr lang="zh-CN" altLang="en-US"/>
        </a:p>
      </dgm:t>
    </dgm:pt>
    <dgm:pt modelId="{77854E59-4FAB-435C-8DC4-3F4BCA058743}" type="sibTrans" cxnId="{E166BE4F-EBB5-4A0E-81BB-05361E819EC3}">
      <dgm:prSet/>
      <dgm:spPr/>
      <dgm:t>
        <a:bodyPr/>
        <a:lstStyle/>
        <a:p>
          <a:endParaRPr lang="zh-CN" altLang="en-US"/>
        </a:p>
      </dgm:t>
    </dgm:pt>
    <dgm:pt modelId="{1E3E5DCB-083B-4A5F-BF04-0D2222B2C4D5}">
      <dgm:prSet phldrT="[文本]" custT="1"/>
      <dgm:spPr/>
      <dgm:t>
        <a:bodyPr/>
        <a:lstStyle/>
        <a:p>
          <a:r>
            <a:rPr lang="zh-CN" altLang="en-US" sz="1100" dirty="0">
              <a:latin typeface="+mn-ea"/>
              <a:ea typeface="+mn-ea"/>
            </a:rPr>
            <a:t>统计界面（附加功能）：显示学生信息统计</a:t>
          </a:r>
        </a:p>
      </dgm:t>
    </dgm:pt>
    <dgm:pt modelId="{ACFB34D1-8A68-4F36-8607-DD03A5CB67FF}" type="parTrans" cxnId="{EA5C81A6-73F0-46E1-B43B-BEF727C8B329}">
      <dgm:prSet/>
      <dgm:spPr/>
      <dgm:t>
        <a:bodyPr/>
        <a:lstStyle/>
        <a:p>
          <a:endParaRPr lang="zh-CN" altLang="en-US"/>
        </a:p>
      </dgm:t>
    </dgm:pt>
    <dgm:pt modelId="{3CB7A4A3-07FD-4844-ABFC-B22916993052}" type="sibTrans" cxnId="{EA5C81A6-73F0-46E1-B43B-BEF727C8B329}">
      <dgm:prSet/>
      <dgm:spPr/>
      <dgm:t>
        <a:bodyPr/>
        <a:lstStyle/>
        <a:p>
          <a:endParaRPr lang="zh-CN" altLang="en-US"/>
        </a:p>
      </dgm:t>
    </dgm:pt>
    <dgm:pt modelId="{47C26334-6F3F-4AD8-A20E-1F8A9469ACCA}" type="pres">
      <dgm:prSet presAssocID="{55CD7050-04E0-4987-B319-660F4C45785D}" presName="Name0" presStyleCnt="0">
        <dgm:presLayoutVars>
          <dgm:dir/>
          <dgm:animLvl val="lvl"/>
          <dgm:resizeHandles val="exact"/>
        </dgm:presLayoutVars>
      </dgm:prSet>
      <dgm:spPr/>
    </dgm:pt>
    <dgm:pt modelId="{1597F4AE-F91E-4E13-8CDC-CC78EA7484C5}" type="pres">
      <dgm:prSet presAssocID="{03EF177D-4EC7-47AA-A78C-00E4765D7830}" presName="linNode" presStyleCnt="0"/>
      <dgm:spPr/>
    </dgm:pt>
    <dgm:pt modelId="{57343A54-6ADA-4D0E-9ACD-3F430A806E69}" type="pres">
      <dgm:prSet presAssocID="{03EF177D-4EC7-47AA-A78C-00E4765D7830}" presName="parentText" presStyleLbl="node1" presStyleIdx="0" presStyleCnt="4" custScaleX="78571" custScaleY="75090" custLinFactNeighborY="208">
        <dgm:presLayoutVars>
          <dgm:chMax val="1"/>
          <dgm:bulletEnabled val="1"/>
        </dgm:presLayoutVars>
      </dgm:prSet>
      <dgm:spPr/>
    </dgm:pt>
    <dgm:pt modelId="{3CD31F82-ADD7-4D23-93E4-38B07C125C98}" type="pres">
      <dgm:prSet presAssocID="{03EF177D-4EC7-47AA-A78C-00E4765D7830}" presName="descendantText" presStyleLbl="alignAccFollowNode1" presStyleIdx="0" presStyleCnt="4">
        <dgm:presLayoutVars>
          <dgm:bulletEnabled val="1"/>
        </dgm:presLayoutVars>
      </dgm:prSet>
      <dgm:spPr/>
    </dgm:pt>
    <dgm:pt modelId="{00CA33B7-18F5-4B7E-988C-E6C3FE20F419}" type="pres">
      <dgm:prSet presAssocID="{8558D2E8-9B88-41FD-8F7C-4698B4469677}" presName="sp" presStyleCnt="0"/>
      <dgm:spPr/>
    </dgm:pt>
    <dgm:pt modelId="{072333A5-E3C0-4A43-9550-BAE5EF8EFD13}" type="pres">
      <dgm:prSet presAssocID="{F655999C-CC2C-4779-A185-25395F2874D4}" presName="linNode" presStyleCnt="0"/>
      <dgm:spPr/>
    </dgm:pt>
    <dgm:pt modelId="{04111E84-9846-4839-AB1D-1E2472A5C180}" type="pres">
      <dgm:prSet presAssocID="{F655999C-CC2C-4779-A185-25395F2874D4}" presName="parentText" presStyleLbl="node1" presStyleIdx="1" presStyleCnt="4" custScaleX="78571" custScaleY="75090" custLinFactNeighborY="208">
        <dgm:presLayoutVars>
          <dgm:chMax val="1"/>
          <dgm:bulletEnabled val="1"/>
        </dgm:presLayoutVars>
      </dgm:prSet>
      <dgm:spPr/>
    </dgm:pt>
    <dgm:pt modelId="{1750ABBE-6BF8-4E62-BF24-0444C97FC12C}" type="pres">
      <dgm:prSet presAssocID="{F655999C-CC2C-4779-A185-25395F2874D4}" presName="descendantText" presStyleLbl="alignAccFollowNode1" presStyleIdx="1" presStyleCnt="4">
        <dgm:presLayoutVars>
          <dgm:bulletEnabled val="1"/>
        </dgm:presLayoutVars>
      </dgm:prSet>
      <dgm:spPr/>
    </dgm:pt>
    <dgm:pt modelId="{588386CD-8A75-4AD2-B90E-8A12C838B8F6}" type="pres">
      <dgm:prSet presAssocID="{ADA633C2-D7D9-436A-9641-40FF000DDCBB}" presName="sp" presStyleCnt="0"/>
      <dgm:spPr/>
    </dgm:pt>
    <dgm:pt modelId="{49733624-6404-4FD3-AAF5-7FD07F4C67EB}" type="pres">
      <dgm:prSet presAssocID="{BE71081A-241D-453C-A998-20E0E08ACFA9}" presName="linNode" presStyleCnt="0"/>
      <dgm:spPr/>
    </dgm:pt>
    <dgm:pt modelId="{4EB6347E-96CB-478B-AAB8-5D3EE54ADC4C}" type="pres">
      <dgm:prSet presAssocID="{BE71081A-241D-453C-A998-20E0E08ACFA9}" presName="parentText" presStyleLbl="node1" presStyleIdx="2" presStyleCnt="4" custScaleX="78571" custScaleY="75090" custLinFactNeighborY="208">
        <dgm:presLayoutVars>
          <dgm:chMax val="1"/>
          <dgm:bulletEnabled val="1"/>
        </dgm:presLayoutVars>
      </dgm:prSet>
      <dgm:spPr/>
    </dgm:pt>
    <dgm:pt modelId="{DA24C61D-F5F9-4B95-BD06-B31AD6833909}" type="pres">
      <dgm:prSet presAssocID="{BE71081A-241D-453C-A998-20E0E08ACFA9}" presName="descendantText" presStyleLbl="alignAccFollowNode1" presStyleIdx="2" presStyleCnt="4">
        <dgm:presLayoutVars>
          <dgm:bulletEnabled val="1"/>
        </dgm:presLayoutVars>
      </dgm:prSet>
      <dgm:spPr/>
    </dgm:pt>
    <dgm:pt modelId="{7AAB02E5-7AD7-4706-8A00-82EAB57B480A}" type="pres">
      <dgm:prSet presAssocID="{BF80978D-68DC-40ED-BD23-2786486CAC67}" presName="sp" presStyleCnt="0"/>
      <dgm:spPr/>
    </dgm:pt>
    <dgm:pt modelId="{6E237EE4-E8B3-424D-ABE4-029E81836E73}" type="pres">
      <dgm:prSet presAssocID="{457725FE-A088-40ED-BC18-05FAE758CB62}" presName="linNode" presStyleCnt="0"/>
      <dgm:spPr/>
    </dgm:pt>
    <dgm:pt modelId="{8B75C9FA-4A00-4316-9798-3C8C4DABC93D}" type="pres">
      <dgm:prSet presAssocID="{457725FE-A088-40ED-BC18-05FAE758CB62}" presName="parentText" presStyleLbl="node1" presStyleIdx="3" presStyleCnt="4" custScaleX="78571" custScaleY="75090" custLinFactNeighborY="208">
        <dgm:presLayoutVars>
          <dgm:chMax val="1"/>
          <dgm:bulletEnabled val="1"/>
        </dgm:presLayoutVars>
      </dgm:prSet>
      <dgm:spPr/>
    </dgm:pt>
    <dgm:pt modelId="{06222758-F070-4F86-9532-58E7CA6D4653}" type="pres">
      <dgm:prSet presAssocID="{457725FE-A088-40ED-BC18-05FAE758CB62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802C1009-BEE9-4B07-9DB6-2616D660B1B5}" type="presOf" srcId="{2F8208FA-D36F-45D3-88CE-9847EF0438A7}" destId="{3CD31F82-ADD7-4D23-93E4-38B07C125C98}" srcOrd="0" destOrd="3" presId="urn:microsoft.com/office/officeart/2005/8/layout/vList5"/>
    <dgm:cxn modelId="{A11F0A19-30EB-41A0-842F-8BC041D74DF6}" type="presOf" srcId="{FFFC5DCB-2B93-4ADC-976C-4D3F74EA6D1F}" destId="{06222758-F070-4F86-9532-58E7CA6D4653}" srcOrd="0" destOrd="1" presId="urn:microsoft.com/office/officeart/2005/8/layout/vList5"/>
    <dgm:cxn modelId="{D65A711D-EC58-44E8-9F48-CBDA65486D98}" type="presOf" srcId="{DCDB8088-5A40-494F-BD01-0BB3FA7F0D71}" destId="{1750ABBE-6BF8-4E62-BF24-0444C97FC12C}" srcOrd="0" destOrd="1" presId="urn:microsoft.com/office/officeart/2005/8/layout/vList5"/>
    <dgm:cxn modelId="{898CE523-7990-48FF-B995-D06AE6A51213}" srcId="{F655999C-CC2C-4779-A185-25395F2874D4}" destId="{03584220-57DF-4AC1-94E8-A5FDC1D97FBF}" srcOrd="0" destOrd="0" parTransId="{9791C7C5-F43C-4FB2-A9C6-3CFCD1C065CE}" sibTransId="{BF900A98-5C0A-44F6-88A6-1300F66A0A78}"/>
    <dgm:cxn modelId="{426A3629-A5AC-49EC-97B0-F1260E62BF96}" srcId="{03EF177D-4EC7-47AA-A78C-00E4765D7830}" destId="{35143A51-773B-466E-91FB-7BE4231B027A}" srcOrd="0" destOrd="0" parTransId="{86AA5870-3F91-4807-8FD5-E29FDEF7ED79}" sibTransId="{7FC4624A-6A62-43EA-90FB-558894DC8293}"/>
    <dgm:cxn modelId="{8646C831-3953-4D0A-9824-CE19B820446E}" type="presOf" srcId="{E2D0E897-9521-4C7C-B40B-E484F5AA3598}" destId="{1750ABBE-6BF8-4E62-BF24-0444C97FC12C}" srcOrd="0" destOrd="2" presId="urn:microsoft.com/office/officeart/2005/8/layout/vList5"/>
    <dgm:cxn modelId="{5F91B85F-4495-4BC6-83C5-5975357733BE}" type="presOf" srcId="{55CD7050-04E0-4987-B319-660F4C45785D}" destId="{47C26334-6F3F-4AD8-A20E-1F8A9469ACCA}" srcOrd="0" destOrd="0" presId="urn:microsoft.com/office/officeart/2005/8/layout/vList5"/>
    <dgm:cxn modelId="{436AA247-400D-4D5C-B20A-D3F3E7739F93}" srcId="{03EF177D-4EC7-47AA-A78C-00E4765D7830}" destId="{8BE1F4C4-43D6-45DA-BC97-006FCA419081}" srcOrd="2" destOrd="0" parTransId="{6C41AF45-0157-46E1-83DF-2DF6EE5B496C}" sibTransId="{E532A0E1-2FCE-457C-93AD-D9302462407C}"/>
    <dgm:cxn modelId="{E166BE4F-EBB5-4A0E-81BB-05361E819EC3}" srcId="{457725FE-A088-40ED-BC18-05FAE758CB62}" destId="{B87F144A-35EF-4446-B85A-19583B305174}" srcOrd="3" destOrd="0" parTransId="{5BA0C9EE-DCCD-471B-AB16-20C97B25DE78}" sibTransId="{77854E59-4FAB-435C-8DC4-3F4BCA058743}"/>
    <dgm:cxn modelId="{35BF1651-F8AC-406A-A856-7670E6AFEFFB}" srcId="{55CD7050-04E0-4987-B319-660F4C45785D}" destId="{03EF177D-4EC7-47AA-A78C-00E4765D7830}" srcOrd="0" destOrd="0" parTransId="{94D226AB-03C4-4BE5-AB9C-A818486E1A1B}" sibTransId="{8558D2E8-9B88-41FD-8F7C-4698B4469677}"/>
    <dgm:cxn modelId="{71D0D972-E98B-42EB-B055-7FD530A6B1EF}" srcId="{457725FE-A088-40ED-BC18-05FAE758CB62}" destId="{7949BA81-9420-4261-BA9B-58F12CE8DBD4}" srcOrd="2" destOrd="0" parTransId="{79AE1BCB-3206-4E20-826B-29A13FDEF143}" sibTransId="{201C0ACF-1A34-4395-B154-829EC69208DB}"/>
    <dgm:cxn modelId="{4DB96678-D2D9-456A-9EA1-166288D3C54C}" type="presOf" srcId="{7949BA81-9420-4261-BA9B-58F12CE8DBD4}" destId="{06222758-F070-4F86-9532-58E7CA6D4653}" srcOrd="0" destOrd="2" presId="urn:microsoft.com/office/officeart/2005/8/layout/vList5"/>
    <dgm:cxn modelId="{92A4C958-A2A7-457C-B869-F97C3A2CF1D1}" type="presOf" srcId="{1E3E5DCB-083B-4A5F-BF04-0D2222B2C4D5}" destId="{06222758-F070-4F86-9532-58E7CA6D4653}" srcOrd="0" destOrd="0" presId="urn:microsoft.com/office/officeart/2005/8/layout/vList5"/>
    <dgm:cxn modelId="{31302B8B-2855-422C-A01C-E624E83E11FC}" srcId="{457725FE-A088-40ED-BC18-05FAE758CB62}" destId="{FFFC5DCB-2B93-4ADC-976C-4D3F74EA6D1F}" srcOrd="1" destOrd="0" parTransId="{8E94886B-5DA6-41B2-AF25-2C1A7F3EF9AF}" sibTransId="{D227CBE0-A02C-4F40-A24D-AB42365A868B}"/>
    <dgm:cxn modelId="{A6E23898-F187-45C0-8ECC-853F975D7579}" srcId="{F655999C-CC2C-4779-A185-25395F2874D4}" destId="{DCDB8088-5A40-494F-BD01-0BB3FA7F0D71}" srcOrd="1" destOrd="0" parTransId="{F3934C1C-9B7E-409B-96E1-6C563A6B4E0B}" sibTransId="{8A1B5C81-5E17-4ACB-9B86-F65A45379E73}"/>
    <dgm:cxn modelId="{C6AC299B-BD39-4B37-B8F1-A06447C929F9}" type="presOf" srcId="{35143A51-773B-466E-91FB-7BE4231B027A}" destId="{3CD31F82-ADD7-4D23-93E4-38B07C125C98}" srcOrd="0" destOrd="0" presId="urn:microsoft.com/office/officeart/2005/8/layout/vList5"/>
    <dgm:cxn modelId="{80CED19B-D758-4B4D-B4F7-532001EDC14D}" type="presOf" srcId="{B87F144A-35EF-4446-B85A-19583B305174}" destId="{06222758-F070-4F86-9532-58E7CA6D4653}" srcOrd="0" destOrd="3" presId="urn:microsoft.com/office/officeart/2005/8/layout/vList5"/>
    <dgm:cxn modelId="{79057DA0-BE13-4602-B738-2A32A9EBB279}" srcId="{F655999C-CC2C-4779-A185-25395F2874D4}" destId="{E2D0E897-9521-4C7C-B40B-E484F5AA3598}" srcOrd="2" destOrd="0" parTransId="{0D1323CE-24AF-4150-B40D-F639B35B6F5D}" sibTransId="{95A9BF39-90EB-4B2F-BED5-6D480E274FA0}"/>
    <dgm:cxn modelId="{1B3DAFA0-5228-49C0-8CDD-CF18BF060820}" type="presOf" srcId="{8BE1F4C4-43D6-45DA-BC97-006FCA419081}" destId="{3CD31F82-ADD7-4D23-93E4-38B07C125C98}" srcOrd="0" destOrd="2" presId="urn:microsoft.com/office/officeart/2005/8/layout/vList5"/>
    <dgm:cxn modelId="{6F7354A3-80B4-477C-9F0F-97E9420314CB}" srcId="{55CD7050-04E0-4987-B319-660F4C45785D}" destId="{F655999C-CC2C-4779-A185-25395F2874D4}" srcOrd="1" destOrd="0" parTransId="{20701941-1B1F-40A6-8222-754D5851D0AE}" sibTransId="{ADA633C2-D7D9-436A-9641-40FF000DDCBB}"/>
    <dgm:cxn modelId="{8BC9C4A3-5577-43EF-A947-2F0E282AB4CA}" srcId="{55CD7050-04E0-4987-B319-660F4C45785D}" destId="{457725FE-A088-40ED-BC18-05FAE758CB62}" srcOrd="3" destOrd="0" parTransId="{D35DE7DC-0BC2-4B5A-B0B8-EA0E0A4939F5}" sibTransId="{17BC74F3-6BBD-4DE8-A676-8AF96FC373B2}"/>
    <dgm:cxn modelId="{4C26C6A5-E1CD-4960-8AAE-281D05848F2B}" srcId="{55CD7050-04E0-4987-B319-660F4C45785D}" destId="{BE71081A-241D-453C-A998-20E0E08ACFA9}" srcOrd="2" destOrd="0" parTransId="{22270FA7-1659-4E3E-AD6A-F8C218CA3758}" sibTransId="{BF80978D-68DC-40ED-BD23-2786486CAC67}"/>
    <dgm:cxn modelId="{EA5C81A6-73F0-46E1-B43B-BEF727C8B329}" srcId="{457725FE-A088-40ED-BC18-05FAE758CB62}" destId="{1E3E5DCB-083B-4A5F-BF04-0D2222B2C4D5}" srcOrd="0" destOrd="0" parTransId="{ACFB34D1-8A68-4F36-8607-DD03A5CB67FF}" sibTransId="{3CB7A4A3-07FD-4844-ABFC-B22916993052}"/>
    <dgm:cxn modelId="{EB26A4BD-533D-44B3-93E9-6E5E7628E6E5}" type="presOf" srcId="{BE71081A-241D-453C-A998-20E0E08ACFA9}" destId="{4EB6347E-96CB-478B-AAB8-5D3EE54ADC4C}" srcOrd="0" destOrd="0" presId="urn:microsoft.com/office/officeart/2005/8/layout/vList5"/>
    <dgm:cxn modelId="{5A32F7D2-2AD7-48FA-8702-1CF7B8B0F6B6}" type="presOf" srcId="{B45DC32A-C48E-469D-91B5-9AA5B44D5889}" destId="{3CD31F82-ADD7-4D23-93E4-38B07C125C98}" srcOrd="0" destOrd="1" presId="urn:microsoft.com/office/officeart/2005/8/layout/vList5"/>
    <dgm:cxn modelId="{BB330AD4-80AF-4F07-878E-A9F158970F10}" type="presOf" srcId="{03584220-57DF-4AC1-94E8-A5FDC1D97FBF}" destId="{1750ABBE-6BF8-4E62-BF24-0444C97FC12C}" srcOrd="0" destOrd="0" presId="urn:microsoft.com/office/officeart/2005/8/layout/vList5"/>
    <dgm:cxn modelId="{DF6604D6-93B2-4405-A019-030BE18CCFF6}" type="presOf" srcId="{376B3CFD-5295-45C4-AEFA-6081053F9539}" destId="{DA24C61D-F5F9-4B95-BD06-B31AD6833909}" srcOrd="0" destOrd="0" presId="urn:microsoft.com/office/officeart/2005/8/layout/vList5"/>
    <dgm:cxn modelId="{CB6D3BD9-55CD-4B34-81BB-0CC148CF44CE}" srcId="{03EF177D-4EC7-47AA-A78C-00E4765D7830}" destId="{2F8208FA-D36F-45D3-88CE-9847EF0438A7}" srcOrd="3" destOrd="0" parTransId="{59FA4C09-8818-4DEE-B624-FA2E86EFE089}" sibTransId="{11D84B9B-5450-4412-85E3-407E261BB67B}"/>
    <dgm:cxn modelId="{02638DDF-4F7C-423D-BE4E-5651C8082F10}" type="presOf" srcId="{03EF177D-4EC7-47AA-A78C-00E4765D7830}" destId="{57343A54-6ADA-4D0E-9ACD-3F430A806E69}" srcOrd="0" destOrd="0" presId="urn:microsoft.com/office/officeart/2005/8/layout/vList5"/>
    <dgm:cxn modelId="{C9E874E6-8BF8-4441-BA7E-6C19D3CAF1F5}" type="presOf" srcId="{F655999C-CC2C-4779-A185-25395F2874D4}" destId="{04111E84-9846-4839-AB1D-1E2472A5C180}" srcOrd="0" destOrd="0" presId="urn:microsoft.com/office/officeart/2005/8/layout/vList5"/>
    <dgm:cxn modelId="{6C5A6FF2-D86B-4692-91E1-B1559B32F271}" srcId="{BE71081A-241D-453C-A998-20E0E08ACFA9}" destId="{376B3CFD-5295-45C4-AEFA-6081053F9539}" srcOrd="0" destOrd="0" parTransId="{CA2AB9E2-3A78-4215-879C-F5BA55385431}" sibTransId="{5CFB533C-CCEA-4BA4-A4CF-77D22402C9AF}"/>
    <dgm:cxn modelId="{1E922CF3-C60B-4ADD-9B07-3B3DBA4BDDC2}" type="presOf" srcId="{457725FE-A088-40ED-BC18-05FAE758CB62}" destId="{8B75C9FA-4A00-4316-9798-3C8C4DABC93D}" srcOrd="0" destOrd="0" presId="urn:microsoft.com/office/officeart/2005/8/layout/vList5"/>
    <dgm:cxn modelId="{47181BF6-21B8-4351-8334-A78118BBA767}" srcId="{03EF177D-4EC7-47AA-A78C-00E4765D7830}" destId="{B45DC32A-C48E-469D-91B5-9AA5B44D5889}" srcOrd="1" destOrd="0" parTransId="{4A9876CD-6570-4E08-9EB0-5B16C7AD427C}" sibTransId="{A36147B8-6EC4-43FF-A3CC-1751DE9689A0}"/>
    <dgm:cxn modelId="{A556DCD7-969F-4E1B-AE23-DF03CB7C5D61}" type="presParOf" srcId="{47C26334-6F3F-4AD8-A20E-1F8A9469ACCA}" destId="{1597F4AE-F91E-4E13-8CDC-CC78EA7484C5}" srcOrd="0" destOrd="0" presId="urn:microsoft.com/office/officeart/2005/8/layout/vList5"/>
    <dgm:cxn modelId="{2E9CD401-2879-4BCC-904A-24CFDF95F4BE}" type="presParOf" srcId="{1597F4AE-F91E-4E13-8CDC-CC78EA7484C5}" destId="{57343A54-6ADA-4D0E-9ACD-3F430A806E69}" srcOrd="0" destOrd="0" presId="urn:microsoft.com/office/officeart/2005/8/layout/vList5"/>
    <dgm:cxn modelId="{436FBAEF-3217-4309-930E-41524410E139}" type="presParOf" srcId="{1597F4AE-F91E-4E13-8CDC-CC78EA7484C5}" destId="{3CD31F82-ADD7-4D23-93E4-38B07C125C98}" srcOrd="1" destOrd="0" presId="urn:microsoft.com/office/officeart/2005/8/layout/vList5"/>
    <dgm:cxn modelId="{EF0605F9-1C41-45A2-AB97-0E00821E8B1D}" type="presParOf" srcId="{47C26334-6F3F-4AD8-A20E-1F8A9469ACCA}" destId="{00CA33B7-18F5-4B7E-988C-E6C3FE20F419}" srcOrd="1" destOrd="0" presId="urn:microsoft.com/office/officeart/2005/8/layout/vList5"/>
    <dgm:cxn modelId="{FE22E873-70C8-47FF-B43D-2C240361E8B0}" type="presParOf" srcId="{47C26334-6F3F-4AD8-A20E-1F8A9469ACCA}" destId="{072333A5-E3C0-4A43-9550-BAE5EF8EFD13}" srcOrd="2" destOrd="0" presId="urn:microsoft.com/office/officeart/2005/8/layout/vList5"/>
    <dgm:cxn modelId="{8E2DAA5A-BAE9-4C34-8CFE-3BECB166228C}" type="presParOf" srcId="{072333A5-E3C0-4A43-9550-BAE5EF8EFD13}" destId="{04111E84-9846-4839-AB1D-1E2472A5C180}" srcOrd="0" destOrd="0" presId="urn:microsoft.com/office/officeart/2005/8/layout/vList5"/>
    <dgm:cxn modelId="{ED8CCFBB-A143-4F73-BF0C-BBB63096EB59}" type="presParOf" srcId="{072333A5-E3C0-4A43-9550-BAE5EF8EFD13}" destId="{1750ABBE-6BF8-4E62-BF24-0444C97FC12C}" srcOrd="1" destOrd="0" presId="urn:microsoft.com/office/officeart/2005/8/layout/vList5"/>
    <dgm:cxn modelId="{31E51A8D-D2F8-47E8-8931-D4FF59A30BE9}" type="presParOf" srcId="{47C26334-6F3F-4AD8-A20E-1F8A9469ACCA}" destId="{588386CD-8A75-4AD2-B90E-8A12C838B8F6}" srcOrd="3" destOrd="0" presId="urn:microsoft.com/office/officeart/2005/8/layout/vList5"/>
    <dgm:cxn modelId="{977B46E3-0EA6-4F6D-B313-A11DEA411D85}" type="presParOf" srcId="{47C26334-6F3F-4AD8-A20E-1F8A9469ACCA}" destId="{49733624-6404-4FD3-AAF5-7FD07F4C67EB}" srcOrd="4" destOrd="0" presId="urn:microsoft.com/office/officeart/2005/8/layout/vList5"/>
    <dgm:cxn modelId="{355070A1-A390-45C5-9E88-2FF2A4BA9395}" type="presParOf" srcId="{49733624-6404-4FD3-AAF5-7FD07F4C67EB}" destId="{4EB6347E-96CB-478B-AAB8-5D3EE54ADC4C}" srcOrd="0" destOrd="0" presId="urn:microsoft.com/office/officeart/2005/8/layout/vList5"/>
    <dgm:cxn modelId="{F877DF35-0F89-4C05-9644-3AFBBB58B253}" type="presParOf" srcId="{49733624-6404-4FD3-AAF5-7FD07F4C67EB}" destId="{DA24C61D-F5F9-4B95-BD06-B31AD6833909}" srcOrd="1" destOrd="0" presId="urn:microsoft.com/office/officeart/2005/8/layout/vList5"/>
    <dgm:cxn modelId="{D5ED30BE-7A7A-4114-9007-660BE7524311}" type="presParOf" srcId="{47C26334-6F3F-4AD8-A20E-1F8A9469ACCA}" destId="{7AAB02E5-7AD7-4706-8A00-82EAB57B480A}" srcOrd="5" destOrd="0" presId="urn:microsoft.com/office/officeart/2005/8/layout/vList5"/>
    <dgm:cxn modelId="{4F21772F-0D87-4C79-8462-E82B0A8785EE}" type="presParOf" srcId="{47C26334-6F3F-4AD8-A20E-1F8A9469ACCA}" destId="{6E237EE4-E8B3-424D-ABE4-029E81836E73}" srcOrd="6" destOrd="0" presId="urn:microsoft.com/office/officeart/2005/8/layout/vList5"/>
    <dgm:cxn modelId="{78B86262-7EF6-42EF-8C45-B9E770FEE3B8}" type="presParOf" srcId="{6E237EE4-E8B3-424D-ABE4-029E81836E73}" destId="{8B75C9FA-4A00-4316-9798-3C8C4DABC93D}" srcOrd="0" destOrd="0" presId="urn:microsoft.com/office/officeart/2005/8/layout/vList5"/>
    <dgm:cxn modelId="{9CCCB520-52C4-40E0-B9CF-6FCE5E3F85B7}" type="presParOf" srcId="{6E237EE4-E8B3-424D-ABE4-029E81836E73}" destId="{06222758-F070-4F86-9532-58E7CA6D465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D31F82-ADD7-4D23-93E4-38B07C125C98}">
      <dsp:nvSpPr>
        <dsp:cNvPr id="0" name=""/>
        <dsp:cNvSpPr/>
      </dsp:nvSpPr>
      <dsp:spPr>
        <a:xfrm rot="5400000">
          <a:off x="4695957" y="-2102552"/>
          <a:ext cx="954182" cy="5161533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登录</a:t>
          </a:r>
          <a:r>
            <a:rPr lang="en-US" altLang="zh-CN" sz="1100" kern="1200" dirty="0">
              <a:latin typeface="+mn-ea"/>
              <a:ea typeface="+mn-ea"/>
            </a:rPr>
            <a:t>/</a:t>
          </a:r>
          <a:r>
            <a:rPr lang="zh-CN" altLang="en-US" sz="1100" kern="1200" dirty="0">
              <a:latin typeface="+mn-ea"/>
              <a:ea typeface="+mn-ea"/>
            </a:rPr>
            <a:t>登出：用户通过</a:t>
          </a:r>
          <a:r>
            <a:rPr lang="en-US" altLang="zh-CN" sz="1100" kern="1200" dirty="0">
              <a:latin typeface="+mn-ea"/>
              <a:ea typeface="+mn-ea"/>
            </a:rPr>
            <a:t>ID</a:t>
          </a:r>
          <a:r>
            <a:rPr lang="zh-CN" altLang="en-US" sz="1100" kern="1200" dirty="0">
              <a:latin typeface="+mn-ea"/>
              <a:ea typeface="+mn-ea"/>
            </a:rPr>
            <a:t>登录到教务系统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权限管理：系统根据用户权限开放页面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修改密码：用户对自身密码进行修改（管理员可以重置密码）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邮箱（附加功能）：用户可以之间进行信息收发</a:t>
          </a:r>
        </a:p>
      </dsp:txBody>
      <dsp:txXfrm rot="-5400000">
        <a:off x="2592282" y="47702"/>
        <a:ext cx="5114954" cy="861024"/>
      </dsp:txXfrm>
    </dsp:sp>
    <dsp:sp modelId="{57343A54-6ADA-4D0E-9ACD-3F430A806E69}">
      <dsp:nvSpPr>
        <dsp:cNvPr id="0" name=""/>
        <dsp:cNvSpPr/>
      </dsp:nvSpPr>
      <dsp:spPr>
        <a:xfrm>
          <a:off x="311080" y="32884"/>
          <a:ext cx="2281200" cy="89561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kern="1200" dirty="0">
              <a:latin typeface="+mn-ea"/>
              <a:ea typeface="+mn-ea"/>
            </a:rPr>
            <a:t>用户</a:t>
          </a:r>
        </a:p>
      </dsp:txBody>
      <dsp:txXfrm>
        <a:off x="354801" y="76605"/>
        <a:ext cx="2193758" cy="808177"/>
      </dsp:txXfrm>
    </dsp:sp>
    <dsp:sp modelId="{1750ABBE-6BF8-4E62-BF24-0444C97FC12C}">
      <dsp:nvSpPr>
        <dsp:cNvPr id="0" name=""/>
        <dsp:cNvSpPr/>
      </dsp:nvSpPr>
      <dsp:spPr>
        <a:xfrm rot="5400000">
          <a:off x="4695957" y="-1088733"/>
          <a:ext cx="954182" cy="5161533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300" kern="1200" dirty="0">
              <a:latin typeface="+mn-ea"/>
              <a:ea typeface="+mn-ea"/>
            </a:rPr>
            <a:t>学生管理：对学生进行增删改查（同步数据表）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300" kern="1200" dirty="0">
              <a:latin typeface="+mn-ea"/>
              <a:ea typeface="+mn-ea"/>
            </a:rPr>
            <a:t>教师管理：对老师进行增删改查（同步数据表）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300" kern="1200" dirty="0">
              <a:latin typeface="+mn-ea"/>
              <a:ea typeface="+mn-ea"/>
            </a:rPr>
            <a:t>课程管理：对课程进行增删改查（已选课程无法删除，同步数据）</a:t>
          </a:r>
        </a:p>
      </dsp:txBody>
      <dsp:txXfrm rot="-5400000">
        <a:off x="2592282" y="1061521"/>
        <a:ext cx="5114954" cy="861024"/>
      </dsp:txXfrm>
    </dsp:sp>
    <dsp:sp modelId="{04111E84-9846-4839-AB1D-1E2472A5C180}">
      <dsp:nvSpPr>
        <dsp:cNvPr id="0" name=""/>
        <dsp:cNvSpPr/>
      </dsp:nvSpPr>
      <dsp:spPr>
        <a:xfrm>
          <a:off x="311080" y="1046703"/>
          <a:ext cx="2281200" cy="89561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kern="1200" dirty="0">
              <a:latin typeface="+mn-ea"/>
              <a:ea typeface="+mn-ea"/>
            </a:rPr>
            <a:t>管理员</a:t>
          </a:r>
        </a:p>
      </dsp:txBody>
      <dsp:txXfrm>
        <a:off x="354801" y="1090424"/>
        <a:ext cx="2193758" cy="808177"/>
      </dsp:txXfrm>
    </dsp:sp>
    <dsp:sp modelId="{DA24C61D-F5F9-4B95-BD06-B31AD6833909}">
      <dsp:nvSpPr>
        <dsp:cNvPr id="0" name=""/>
        <dsp:cNvSpPr/>
      </dsp:nvSpPr>
      <dsp:spPr>
        <a:xfrm rot="5400000">
          <a:off x="4695957" y="-74914"/>
          <a:ext cx="954182" cy="5161533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300" kern="1200" dirty="0">
              <a:latin typeface="+mn-ea"/>
              <a:ea typeface="+mn-ea"/>
            </a:rPr>
            <a:t>课程打分：对已修学生进行打分和成绩显示</a:t>
          </a:r>
        </a:p>
      </dsp:txBody>
      <dsp:txXfrm rot="-5400000">
        <a:off x="2592282" y="2075340"/>
        <a:ext cx="5114954" cy="861024"/>
      </dsp:txXfrm>
    </dsp:sp>
    <dsp:sp modelId="{4EB6347E-96CB-478B-AAB8-5D3EE54ADC4C}">
      <dsp:nvSpPr>
        <dsp:cNvPr id="0" name=""/>
        <dsp:cNvSpPr/>
      </dsp:nvSpPr>
      <dsp:spPr>
        <a:xfrm>
          <a:off x="311080" y="2060523"/>
          <a:ext cx="2281200" cy="89561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kern="1200" dirty="0">
              <a:latin typeface="+mn-ea"/>
              <a:ea typeface="+mn-ea"/>
            </a:rPr>
            <a:t>教师</a:t>
          </a:r>
        </a:p>
      </dsp:txBody>
      <dsp:txXfrm>
        <a:off x="354801" y="2104244"/>
        <a:ext cx="2193758" cy="808177"/>
      </dsp:txXfrm>
    </dsp:sp>
    <dsp:sp modelId="{06222758-F070-4F86-9532-58E7CA6D4653}">
      <dsp:nvSpPr>
        <dsp:cNvPr id="0" name=""/>
        <dsp:cNvSpPr/>
      </dsp:nvSpPr>
      <dsp:spPr>
        <a:xfrm rot="5400000">
          <a:off x="4695957" y="938904"/>
          <a:ext cx="954182" cy="5161533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统计界面（附加功能）：显示学生信息统计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选课管理：课程选择（重复选择不进行）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退课管理：退选未获得成绩的课程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100" kern="1200" dirty="0">
              <a:latin typeface="+mn-ea"/>
              <a:ea typeface="+mn-ea"/>
            </a:rPr>
            <a:t>成绩查看：查看以获得成绩的课程</a:t>
          </a:r>
        </a:p>
      </dsp:txBody>
      <dsp:txXfrm rot="-5400000">
        <a:off x="2592282" y="3089159"/>
        <a:ext cx="5114954" cy="861024"/>
      </dsp:txXfrm>
    </dsp:sp>
    <dsp:sp modelId="{8B75C9FA-4A00-4316-9798-3C8C4DABC93D}">
      <dsp:nvSpPr>
        <dsp:cNvPr id="0" name=""/>
        <dsp:cNvSpPr/>
      </dsp:nvSpPr>
      <dsp:spPr>
        <a:xfrm>
          <a:off x="311080" y="3074342"/>
          <a:ext cx="2281200" cy="89561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kern="1200" dirty="0">
              <a:latin typeface="+mn-ea"/>
              <a:ea typeface="+mn-ea"/>
            </a:rPr>
            <a:t>学生</a:t>
          </a:r>
        </a:p>
      </dsp:txBody>
      <dsp:txXfrm>
        <a:off x="354801" y="3118063"/>
        <a:ext cx="2193758" cy="8081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53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5642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8767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218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493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9661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4937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3893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2021/6/30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notesSlide" Target="../notesSlides/notesSlide6.xml"/><Relationship Id="rId7" Type="http://schemas.openxmlformats.org/officeDocument/2006/relationships/diagramQuickStyle" Target="../diagrams/quickStyl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ula DeAnda - Why Would I Ever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2400" y="-556751"/>
            <a:ext cx="487363" cy="48736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02D772B-8ADE-4B4F-B6A7-8D2025349E3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9" y="50968"/>
            <a:ext cx="6855716" cy="599634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AC883BD-9700-4D04-81C8-EAEDEC04E45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13" name="TextBox 7">
            <a:extLst>
              <a:ext uri="{FF2B5EF4-FFF2-40B4-BE49-F238E27FC236}">
                <a16:creationId xmlns:a16="http://schemas.microsoft.com/office/drawing/2014/main" id="{0F22BCC6-7EEB-4EFD-86C5-E7D462329A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9792" y="2772143"/>
            <a:ext cx="45340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2018201221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黄涛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AB4BB523-BD9B-45BC-AF5A-7300C2F11B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5756" y="1779662"/>
            <a:ext cx="4392488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课设总结汇报</a:t>
            </a:r>
            <a:r>
              <a:rPr lang="en-US" altLang="zh-CN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endParaRPr lang="zh-CN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48977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3">
            <a:extLst>
              <a:ext uri="{FF2B5EF4-FFF2-40B4-BE49-F238E27FC236}">
                <a16:creationId xmlns:a16="http://schemas.microsoft.com/office/drawing/2014/main" id="{45AA4F29-A6B8-4CD7-8F1A-5F9C10E90038}"/>
              </a:ext>
            </a:extLst>
          </p:cNvPr>
          <p:cNvSpPr/>
          <p:nvPr/>
        </p:nvSpPr>
        <p:spPr>
          <a:xfrm>
            <a:off x="539353" y="842964"/>
            <a:ext cx="1980419" cy="3744515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3000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5" name="Right Triangle 2">
            <a:extLst>
              <a:ext uri="{FF2B5EF4-FFF2-40B4-BE49-F238E27FC236}">
                <a16:creationId xmlns:a16="http://schemas.microsoft.com/office/drawing/2014/main" id="{8A95A1F8-37FD-46A1-938E-5B6727148222}"/>
              </a:ext>
            </a:extLst>
          </p:cNvPr>
          <p:cNvSpPr/>
          <p:nvPr/>
        </p:nvSpPr>
        <p:spPr bwMode="auto">
          <a:xfrm flipH="1" flipV="1">
            <a:off x="539353" y="842963"/>
            <a:ext cx="1980419" cy="1754306"/>
          </a:xfrm>
          <a:prstGeom prst="rtTriangle">
            <a:avLst/>
          </a:prstGeom>
          <a:solidFill>
            <a:schemeClr val="tx2">
              <a:lumMod val="75000"/>
            </a:schemeClr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0BF31707-B0A9-4075-A49E-1CD8BDC53B03}"/>
              </a:ext>
            </a:extLst>
          </p:cNvPr>
          <p:cNvSpPr txBox="1"/>
          <p:nvPr/>
        </p:nvSpPr>
        <p:spPr>
          <a:xfrm>
            <a:off x="2580846" y="849497"/>
            <a:ext cx="2106234" cy="461665"/>
          </a:xfrm>
          <a:prstGeom prst="rect">
            <a:avLst/>
          </a:prstGeom>
          <a:noFill/>
        </p:spPr>
        <p:txBody>
          <a:bodyPr wrap="square" lIns="0" tIns="0" rIns="0" bIns="0">
            <a:normAutofit fontScale="85000" lnSpcReduction="20000"/>
          </a:bodyPr>
          <a:lstStyle/>
          <a:p>
            <a:r>
              <a:rPr lang="en-US" altLang="zh-CN" sz="4000" b="1" dirty="0">
                <a:solidFill>
                  <a:schemeClr val="tx2"/>
                </a:solidFill>
              </a:rPr>
              <a:t>CONTENTS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0A818D59-61D3-4031-8376-8B9F7B2410EA}"/>
              </a:ext>
            </a:extLst>
          </p:cNvPr>
          <p:cNvSpPr txBox="1"/>
          <p:nvPr/>
        </p:nvSpPr>
        <p:spPr>
          <a:xfrm>
            <a:off x="4734019" y="1851670"/>
            <a:ext cx="285174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rPr>
              <a:t>1</a:t>
            </a:r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701F4E37-D9A8-4271-A05E-7E1B7A9370F4}"/>
              </a:ext>
            </a:extLst>
          </p:cNvPr>
          <p:cNvSpPr txBox="1"/>
          <p:nvPr/>
        </p:nvSpPr>
        <p:spPr>
          <a:xfrm>
            <a:off x="4710575" y="2606872"/>
            <a:ext cx="332063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2">
                    <a:lumMod val="100000"/>
                  </a:schemeClr>
                </a:solidFill>
                <a:latin typeface="Impact" panose="020B0806030902050204" pitchFamily="34" charset="0"/>
              </a:rPr>
              <a:t>2</a:t>
            </a:r>
          </a:p>
        </p:txBody>
      </p:sp>
      <p:sp>
        <p:nvSpPr>
          <p:cNvPr id="10" name="TextBox 8">
            <a:extLst>
              <a:ext uri="{FF2B5EF4-FFF2-40B4-BE49-F238E27FC236}">
                <a16:creationId xmlns:a16="http://schemas.microsoft.com/office/drawing/2014/main" id="{45FE22B5-A71D-40C0-8D5A-9358F379C594}"/>
              </a:ext>
            </a:extLst>
          </p:cNvPr>
          <p:cNvSpPr txBox="1"/>
          <p:nvPr/>
        </p:nvSpPr>
        <p:spPr>
          <a:xfrm>
            <a:off x="4705165" y="3362073"/>
            <a:ext cx="342882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3">
                    <a:lumMod val="100000"/>
                  </a:schemeClr>
                </a:solidFill>
                <a:latin typeface="Impact" panose="020B0806030902050204" pitchFamily="34" charset="0"/>
              </a:rPr>
              <a:t>3</a:t>
            </a:r>
          </a:p>
        </p:txBody>
      </p:sp>
      <p:grpSp>
        <p:nvGrpSpPr>
          <p:cNvPr id="12" name="Group 10">
            <a:extLst>
              <a:ext uri="{FF2B5EF4-FFF2-40B4-BE49-F238E27FC236}">
                <a16:creationId xmlns:a16="http://schemas.microsoft.com/office/drawing/2014/main" id="{2E05B855-B5DB-479D-AAB0-8795CE3C9269}"/>
              </a:ext>
            </a:extLst>
          </p:cNvPr>
          <p:cNvGrpSpPr/>
          <p:nvPr/>
        </p:nvGrpSpPr>
        <p:grpSpPr>
          <a:xfrm>
            <a:off x="4971117" y="1905916"/>
            <a:ext cx="2971931" cy="422424"/>
            <a:chOff x="3943834" y="704409"/>
            <a:chExt cx="3962574" cy="563232"/>
          </a:xfrm>
        </p:grpSpPr>
        <p:sp>
          <p:nvSpPr>
            <p:cNvPr id="22" name="TextBox 11">
              <a:extLst>
                <a:ext uri="{FF2B5EF4-FFF2-40B4-BE49-F238E27FC236}">
                  <a16:creationId xmlns:a16="http://schemas.microsoft.com/office/drawing/2014/main" id="{BEB02227-E2E7-449D-8364-63A337B609E7}"/>
                </a:ext>
              </a:extLst>
            </p:cNvPr>
            <p:cNvSpPr txBox="1"/>
            <p:nvPr/>
          </p:nvSpPr>
          <p:spPr>
            <a:xfrm>
              <a:off x="3943834" y="704409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85000" lnSpcReduction="20000"/>
            </a:bodyPr>
            <a:lstStyle/>
            <a:p>
              <a:r>
                <a:rPr lang="zh-CN" altLang="en-US" sz="1600" b="1" dirty="0">
                  <a:solidFill>
                    <a:schemeClr val="accent1">
                      <a:lumMod val="100000"/>
                    </a:schemeClr>
                  </a:solidFill>
                </a:rPr>
                <a:t>工作概述</a:t>
              </a:r>
            </a:p>
          </p:txBody>
        </p:sp>
        <p:sp>
          <p:nvSpPr>
            <p:cNvPr id="23" name="TextBox 12">
              <a:extLst>
                <a:ext uri="{FF2B5EF4-FFF2-40B4-BE49-F238E27FC236}">
                  <a16:creationId xmlns:a16="http://schemas.microsoft.com/office/drawing/2014/main" id="{D986AF0E-294D-4630-B58F-41EB7F396614}"/>
                </a:ext>
              </a:extLst>
            </p:cNvPr>
            <p:cNvSpPr txBox="1">
              <a:spLocks/>
            </p:cNvSpPr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2C0DFEAF-FAC3-4DAD-84DF-B3C32C6FA4D5}"/>
              </a:ext>
            </a:extLst>
          </p:cNvPr>
          <p:cNvGrpSpPr/>
          <p:nvPr/>
        </p:nvGrpSpPr>
        <p:grpSpPr>
          <a:xfrm>
            <a:off x="4971117" y="2484779"/>
            <a:ext cx="3249361" cy="598762"/>
            <a:chOff x="3943834" y="469292"/>
            <a:chExt cx="4332481" cy="798349"/>
          </a:xfrm>
        </p:grpSpPr>
        <p:sp>
          <p:nvSpPr>
            <p:cNvPr id="20" name="TextBox 14">
              <a:extLst>
                <a:ext uri="{FF2B5EF4-FFF2-40B4-BE49-F238E27FC236}">
                  <a16:creationId xmlns:a16="http://schemas.microsoft.com/office/drawing/2014/main" id="{F451451B-6B3C-42AD-877A-DDF4B3A9FF86}"/>
                </a:ext>
              </a:extLst>
            </p:cNvPr>
            <p:cNvSpPr txBox="1"/>
            <p:nvPr/>
          </p:nvSpPr>
          <p:spPr>
            <a:xfrm>
              <a:off x="3943834" y="469292"/>
              <a:ext cx="4332481" cy="477981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85000" lnSpcReduction="20000"/>
            </a:bodyPr>
            <a:lstStyle/>
            <a:p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</a:endParaRPr>
            </a:p>
            <a:p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工作完成情况</a:t>
              </a:r>
            </a:p>
          </p:txBody>
        </p:sp>
        <p:sp>
          <p:nvSpPr>
            <p:cNvPr id="21" name="TextBox 15">
              <a:extLst>
                <a:ext uri="{FF2B5EF4-FFF2-40B4-BE49-F238E27FC236}">
                  <a16:creationId xmlns:a16="http://schemas.microsoft.com/office/drawing/2014/main" id="{228782BA-910D-405A-9885-5039B69C5ACA}"/>
                </a:ext>
              </a:extLst>
            </p:cNvPr>
            <p:cNvSpPr txBox="1">
              <a:spLocks/>
            </p:cNvSpPr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4" name="Group 16">
            <a:extLst>
              <a:ext uri="{FF2B5EF4-FFF2-40B4-BE49-F238E27FC236}">
                <a16:creationId xmlns:a16="http://schemas.microsoft.com/office/drawing/2014/main" id="{A1EDF3D9-E4E3-4C14-BD43-35DD59F560B1}"/>
              </a:ext>
            </a:extLst>
          </p:cNvPr>
          <p:cNvGrpSpPr/>
          <p:nvPr/>
        </p:nvGrpSpPr>
        <p:grpSpPr>
          <a:xfrm>
            <a:off x="4971117" y="3416318"/>
            <a:ext cx="2971931" cy="422424"/>
            <a:chOff x="3943834" y="704409"/>
            <a:chExt cx="3962574" cy="56323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262A3B6-D6F6-416E-B2AD-7191F724D70A}"/>
                </a:ext>
              </a:extLst>
            </p:cNvPr>
            <p:cNvSpPr txBox="1"/>
            <p:nvPr/>
          </p:nvSpPr>
          <p:spPr>
            <a:xfrm>
              <a:off x="3943834" y="704409"/>
              <a:ext cx="3962574" cy="242864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 fontScale="85000" lnSpcReduction="20000"/>
            </a:bodyPr>
            <a:lstStyle/>
            <a:p>
              <a:r>
                <a:rPr lang="zh-CN" altLang="en-US" sz="1600" b="1" dirty="0">
                  <a:solidFill>
                    <a:schemeClr val="accent3">
                      <a:lumMod val="100000"/>
                    </a:schemeClr>
                  </a:solidFill>
                </a:rPr>
                <a:t>成功项目展示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CCB062-55CB-4762-9354-163D0B9FF350}"/>
                </a:ext>
              </a:extLst>
            </p:cNvPr>
            <p:cNvSpPr txBox="1">
              <a:spLocks/>
            </p:cNvSpPr>
            <p:nvPr/>
          </p:nvSpPr>
          <p:spPr>
            <a:xfrm>
              <a:off x="3943834" y="947273"/>
              <a:ext cx="3962574" cy="320368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endParaRPr lang="zh-CN" altLang="en-US" sz="105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6275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4D62154-68EB-48CD-A66D-FF1A99FE2E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D09CE11-7042-4354-97AB-A0B8A801B1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CEE929E-2C38-4D72-BA95-2BB41C2C132B}"/>
              </a:ext>
            </a:extLst>
          </p:cNvPr>
          <p:cNvSpPr/>
          <p:nvPr/>
        </p:nvSpPr>
        <p:spPr>
          <a:xfrm>
            <a:off x="4093793" y="1092512"/>
            <a:ext cx="105427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EE1BE6C4-0F0A-4C09-BE21-00CCBE4185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5756" y="2227788"/>
            <a:ext cx="4392488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工作概述</a:t>
            </a:r>
          </a:p>
        </p:txBody>
      </p:sp>
    </p:spTree>
    <p:extLst>
      <p:ext uri="{BB962C8B-B14F-4D97-AF65-F5344CB8AC3E}">
        <p14:creationId xmlns:p14="http://schemas.microsoft.com/office/powerpoint/2010/main" val="4086974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A35CF588-D099-41CE-96B9-64044F529E0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FB565A2D-4B70-421A-AA82-176ABA10EE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3023645" y="1221600"/>
            <a:ext cx="3096711" cy="2989704"/>
            <a:chOff x="4031526" y="1829045"/>
            <a:chExt cx="4128948" cy="3986272"/>
          </a:xfrm>
        </p:grpSpPr>
        <p:sp>
          <p:nvSpPr>
            <p:cNvPr id="17" name="Circle: Hollow 1"/>
            <p:cNvSpPr/>
            <p:nvPr/>
          </p:nvSpPr>
          <p:spPr>
            <a:xfrm>
              <a:off x="4349194" y="2115618"/>
              <a:ext cx="3493613" cy="3493613"/>
            </a:xfrm>
            <a:prstGeom prst="donut">
              <a:avLst>
                <a:gd name="adj" fmla="val 2714"/>
              </a:avLst>
            </a:prstGeom>
            <a:solidFill>
              <a:schemeClr val="bg1">
                <a:lumMod val="7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Oval 3"/>
            <p:cNvSpPr/>
            <p:nvPr/>
          </p:nvSpPr>
          <p:spPr>
            <a:xfrm rot="18900000">
              <a:off x="4031527" y="1829045"/>
              <a:ext cx="1768367" cy="1768367"/>
            </a:xfrm>
            <a:prstGeom prst="ellipse">
              <a:avLst/>
            </a:prstGeom>
            <a:solidFill>
              <a:schemeClr val="accent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Oval 6"/>
            <p:cNvSpPr/>
            <p:nvPr/>
          </p:nvSpPr>
          <p:spPr>
            <a:xfrm rot="18900000">
              <a:off x="6392107" y="1829045"/>
              <a:ext cx="1768367" cy="1768367"/>
            </a:xfrm>
            <a:prstGeom prst="ellipse">
              <a:avLst/>
            </a:prstGeom>
            <a:solidFill>
              <a:schemeClr val="accent2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Oval 9"/>
            <p:cNvSpPr/>
            <p:nvPr/>
          </p:nvSpPr>
          <p:spPr>
            <a:xfrm rot="18900000">
              <a:off x="4031526" y="4046949"/>
              <a:ext cx="1768367" cy="1768367"/>
            </a:xfrm>
            <a:prstGeom prst="ellipse">
              <a:avLst/>
            </a:prstGeom>
            <a:solidFill>
              <a:schemeClr val="accent3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Oval 12"/>
            <p:cNvSpPr/>
            <p:nvPr/>
          </p:nvSpPr>
          <p:spPr>
            <a:xfrm rot="18900000">
              <a:off x="6392107" y="4046950"/>
              <a:ext cx="1768367" cy="1768367"/>
            </a:xfrm>
            <a:prstGeom prst="ellipse">
              <a:avLst/>
            </a:prstGeom>
            <a:solidFill>
              <a:schemeClr val="accent4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26"/>
            <p:cNvSpPr>
              <a:spLocks/>
            </p:cNvSpPr>
            <p:nvPr/>
          </p:nvSpPr>
          <p:spPr bwMode="auto">
            <a:xfrm>
              <a:off x="6959688" y="2367970"/>
              <a:ext cx="633204" cy="633204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24 w 236"/>
                <a:gd name="T11" fmla="*/ 56 h 236"/>
                <a:gd name="T12" fmla="*/ 144 w 236"/>
                <a:gd name="T13" fmla="*/ 46 h 236"/>
                <a:gd name="T14" fmla="*/ 137 w 236"/>
                <a:gd name="T15" fmla="*/ 67 h 236"/>
                <a:gd name="T16" fmla="*/ 117 w 236"/>
                <a:gd name="T17" fmla="*/ 77 h 236"/>
                <a:gd name="T18" fmla="*/ 124 w 236"/>
                <a:gd name="T19" fmla="*/ 56 h 236"/>
                <a:gd name="T20" fmla="*/ 162 w 236"/>
                <a:gd name="T21" fmla="*/ 164 h 236"/>
                <a:gd name="T22" fmla="*/ 142 w 236"/>
                <a:gd name="T23" fmla="*/ 181 h 236"/>
                <a:gd name="T24" fmla="*/ 119 w 236"/>
                <a:gd name="T25" fmla="*/ 175 h 236"/>
                <a:gd name="T26" fmla="*/ 97 w 236"/>
                <a:gd name="T27" fmla="*/ 181 h 236"/>
                <a:gd name="T28" fmla="*/ 76 w 236"/>
                <a:gd name="T29" fmla="*/ 164 h 236"/>
                <a:gd name="T30" fmla="*/ 67 w 236"/>
                <a:gd name="T31" fmla="*/ 96 h 236"/>
                <a:gd name="T32" fmla="*/ 95 w 236"/>
                <a:gd name="T33" fmla="*/ 79 h 236"/>
                <a:gd name="T34" fmla="*/ 118 w 236"/>
                <a:gd name="T35" fmla="*/ 85 h 236"/>
                <a:gd name="T36" fmla="*/ 143 w 236"/>
                <a:gd name="T37" fmla="*/ 79 h 236"/>
                <a:gd name="T38" fmla="*/ 168 w 236"/>
                <a:gd name="T39" fmla="*/ 92 h 236"/>
                <a:gd name="T40" fmla="*/ 154 w 236"/>
                <a:gd name="T41" fmla="*/ 118 h 236"/>
                <a:gd name="T42" fmla="*/ 172 w 236"/>
                <a:gd name="T43" fmla="*/ 145 h 236"/>
                <a:gd name="T44" fmla="*/ 162 w 236"/>
                <a:gd name="T45" fmla="*/ 16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4" y="56"/>
                  </a:moveTo>
                  <a:cubicBezTo>
                    <a:pt x="129" y="50"/>
                    <a:pt x="137" y="46"/>
                    <a:pt x="144" y="46"/>
                  </a:cubicBezTo>
                  <a:cubicBezTo>
                    <a:pt x="144" y="54"/>
                    <a:pt x="141" y="62"/>
                    <a:pt x="137" y="67"/>
                  </a:cubicBezTo>
                  <a:cubicBezTo>
                    <a:pt x="132" y="73"/>
                    <a:pt x="124" y="78"/>
                    <a:pt x="117" y="77"/>
                  </a:cubicBezTo>
                  <a:cubicBezTo>
                    <a:pt x="115" y="69"/>
                    <a:pt x="119" y="61"/>
                    <a:pt x="124" y="56"/>
                  </a:cubicBezTo>
                  <a:close/>
                  <a:moveTo>
                    <a:pt x="162" y="164"/>
                  </a:moveTo>
                  <a:cubicBezTo>
                    <a:pt x="157" y="172"/>
                    <a:pt x="151" y="180"/>
                    <a:pt x="142" y="181"/>
                  </a:cubicBezTo>
                  <a:cubicBezTo>
                    <a:pt x="133" y="181"/>
                    <a:pt x="130" y="175"/>
                    <a:pt x="119" y="175"/>
                  </a:cubicBezTo>
                  <a:cubicBezTo>
                    <a:pt x="109" y="175"/>
                    <a:pt x="106" y="180"/>
                    <a:pt x="97" y="181"/>
                  </a:cubicBezTo>
                  <a:cubicBezTo>
                    <a:pt x="88" y="181"/>
                    <a:pt x="82" y="172"/>
                    <a:pt x="76" y="164"/>
                  </a:cubicBezTo>
                  <a:cubicBezTo>
                    <a:pt x="64" y="147"/>
                    <a:pt x="55" y="116"/>
                    <a:pt x="67" y="96"/>
                  </a:cubicBezTo>
                  <a:cubicBezTo>
                    <a:pt x="73" y="85"/>
                    <a:pt x="84" y="79"/>
                    <a:pt x="95" y="79"/>
                  </a:cubicBezTo>
                  <a:cubicBezTo>
                    <a:pt x="104" y="79"/>
                    <a:pt x="112" y="85"/>
                    <a:pt x="118" y="85"/>
                  </a:cubicBezTo>
                  <a:cubicBezTo>
                    <a:pt x="123" y="85"/>
                    <a:pt x="133" y="77"/>
                    <a:pt x="143" y="79"/>
                  </a:cubicBezTo>
                  <a:cubicBezTo>
                    <a:pt x="148" y="79"/>
                    <a:pt x="160" y="80"/>
                    <a:pt x="168" y="92"/>
                  </a:cubicBezTo>
                  <a:cubicBezTo>
                    <a:pt x="167" y="92"/>
                    <a:pt x="153" y="100"/>
                    <a:pt x="154" y="118"/>
                  </a:cubicBezTo>
                  <a:cubicBezTo>
                    <a:pt x="154" y="138"/>
                    <a:pt x="171" y="145"/>
                    <a:pt x="172" y="145"/>
                  </a:cubicBezTo>
                  <a:cubicBezTo>
                    <a:pt x="171" y="145"/>
                    <a:pt x="169" y="155"/>
                    <a:pt x="162" y="16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27"/>
            <p:cNvSpPr>
              <a:spLocks/>
            </p:cNvSpPr>
            <p:nvPr/>
          </p:nvSpPr>
          <p:spPr bwMode="auto">
            <a:xfrm>
              <a:off x="6959689" y="4604289"/>
              <a:ext cx="633204" cy="633204"/>
            </a:xfrm>
            <a:custGeom>
              <a:avLst/>
              <a:gdLst>
                <a:gd name="T0" fmla="*/ 118 w 236"/>
                <a:gd name="T1" fmla="*/ 0 h 236"/>
                <a:gd name="T2" fmla="*/ 0 w 236"/>
                <a:gd name="T3" fmla="*/ 118 h 236"/>
                <a:gd name="T4" fmla="*/ 118 w 236"/>
                <a:gd name="T5" fmla="*/ 236 h 236"/>
                <a:gd name="T6" fmla="*/ 236 w 236"/>
                <a:gd name="T7" fmla="*/ 118 h 236"/>
                <a:gd name="T8" fmla="*/ 118 w 236"/>
                <a:gd name="T9" fmla="*/ 0 h 236"/>
                <a:gd name="T10" fmla="*/ 106 w 236"/>
                <a:gd name="T11" fmla="*/ 171 h 236"/>
                <a:gd name="T12" fmla="*/ 54 w 236"/>
                <a:gd name="T13" fmla="*/ 163 h 236"/>
                <a:gd name="T14" fmla="*/ 54 w 236"/>
                <a:gd name="T15" fmla="*/ 121 h 236"/>
                <a:gd name="T16" fmla="*/ 106 w 236"/>
                <a:gd name="T17" fmla="*/ 121 h 236"/>
                <a:gd name="T18" fmla="*/ 106 w 236"/>
                <a:gd name="T19" fmla="*/ 171 h 236"/>
                <a:gd name="T20" fmla="*/ 106 w 236"/>
                <a:gd name="T21" fmla="*/ 114 h 236"/>
                <a:gd name="T22" fmla="*/ 54 w 236"/>
                <a:gd name="T23" fmla="*/ 114 h 236"/>
                <a:gd name="T24" fmla="*/ 54 w 236"/>
                <a:gd name="T25" fmla="*/ 72 h 236"/>
                <a:gd name="T26" fmla="*/ 106 w 236"/>
                <a:gd name="T27" fmla="*/ 64 h 236"/>
                <a:gd name="T28" fmla="*/ 106 w 236"/>
                <a:gd name="T29" fmla="*/ 114 h 236"/>
                <a:gd name="T30" fmla="*/ 182 w 236"/>
                <a:gd name="T31" fmla="*/ 182 h 236"/>
                <a:gd name="T32" fmla="*/ 113 w 236"/>
                <a:gd name="T33" fmla="*/ 172 h 236"/>
                <a:gd name="T34" fmla="*/ 113 w 236"/>
                <a:gd name="T35" fmla="*/ 121 h 236"/>
                <a:gd name="T36" fmla="*/ 182 w 236"/>
                <a:gd name="T37" fmla="*/ 121 h 236"/>
                <a:gd name="T38" fmla="*/ 182 w 236"/>
                <a:gd name="T39" fmla="*/ 182 h 236"/>
                <a:gd name="T40" fmla="*/ 182 w 236"/>
                <a:gd name="T41" fmla="*/ 114 h 236"/>
                <a:gd name="T42" fmla="*/ 113 w 236"/>
                <a:gd name="T43" fmla="*/ 114 h 236"/>
                <a:gd name="T44" fmla="*/ 113 w 236"/>
                <a:gd name="T45" fmla="*/ 63 h 236"/>
                <a:gd name="T46" fmla="*/ 182 w 236"/>
                <a:gd name="T47" fmla="*/ 53 h 236"/>
                <a:gd name="T48" fmla="*/ 182 w 236"/>
                <a:gd name="T49" fmla="*/ 11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06" y="171"/>
                  </a:moveTo>
                  <a:cubicBezTo>
                    <a:pt x="54" y="163"/>
                    <a:pt x="54" y="163"/>
                    <a:pt x="54" y="163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106" y="121"/>
                    <a:pt x="106" y="121"/>
                    <a:pt x="106" y="121"/>
                  </a:cubicBezTo>
                  <a:lnTo>
                    <a:pt x="106" y="171"/>
                  </a:lnTo>
                  <a:close/>
                  <a:moveTo>
                    <a:pt x="106" y="114"/>
                  </a:moveTo>
                  <a:cubicBezTo>
                    <a:pt x="54" y="114"/>
                    <a:pt x="54" y="114"/>
                    <a:pt x="54" y="114"/>
                  </a:cubicBezTo>
                  <a:cubicBezTo>
                    <a:pt x="54" y="72"/>
                    <a:pt x="54" y="72"/>
                    <a:pt x="54" y="72"/>
                  </a:cubicBezTo>
                  <a:cubicBezTo>
                    <a:pt x="106" y="64"/>
                    <a:pt x="106" y="64"/>
                    <a:pt x="106" y="64"/>
                  </a:cubicBezTo>
                  <a:lnTo>
                    <a:pt x="106" y="114"/>
                  </a:lnTo>
                  <a:close/>
                  <a:moveTo>
                    <a:pt x="182" y="182"/>
                  </a:moveTo>
                  <a:cubicBezTo>
                    <a:pt x="113" y="172"/>
                    <a:pt x="113" y="172"/>
                    <a:pt x="113" y="17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82" y="121"/>
                    <a:pt x="182" y="121"/>
                    <a:pt x="182" y="121"/>
                  </a:cubicBezTo>
                  <a:lnTo>
                    <a:pt x="182" y="182"/>
                  </a:lnTo>
                  <a:close/>
                  <a:moveTo>
                    <a:pt x="182" y="114"/>
                  </a:moveTo>
                  <a:cubicBezTo>
                    <a:pt x="113" y="114"/>
                    <a:pt x="113" y="114"/>
                    <a:pt x="113" y="114"/>
                  </a:cubicBezTo>
                  <a:cubicBezTo>
                    <a:pt x="113" y="63"/>
                    <a:pt x="113" y="63"/>
                    <a:pt x="113" y="63"/>
                  </a:cubicBezTo>
                  <a:cubicBezTo>
                    <a:pt x="182" y="53"/>
                    <a:pt x="182" y="53"/>
                    <a:pt x="182" y="53"/>
                  </a:cubicBezTo>
                  <a:lnTo>
                    <a:pt x="182" y="1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Freeform: Shape 28"/>
            <p:cNvSpPr>
              <a:spLocks/>
            </p:cNvSpPr>
            <p:nvPr/>
          </p:nvSpPr>
          <p:spPr bwMode="auto">
            <a:xfrm>
              <a:off x="4607307" y="2367970"/>
              <a:ext cx="633204" cy="633204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Freeform: Shape 29"/>
            <p:cNvSpPr>
              <a:spLocks/>
            </p:cNvSpPr>
            <p:nvPr/>
          </p:nvSpPr>
          <p:spPr bwMode="auto">
            <a:xfrm>
              <a:off x="4599107" y="4610102"/>
              <a:ext cx="633204" cy="633204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" name="Group 21"/>
          <p:cNvGrpSpPr/>
          <p:nvPr/>
        </p:nvGrpSpPr>
        <p:grpSpPr>
          <a:xfrm>
            <a:off x="821725" y="1485187"/>
            <a:ext cx="2201920" cy="755243"/>
            <a:chOff x="8328246" y="2276873"/>
            <a:chExt cx="2198694" cy="1006991"/>
          </a:xfrm>
        </p:grpSpPr>
        <p:sp>
          <p:nvSpPr>
            <p:cNvPr id="15" name="TextBox 22"/>
            <p:cNvSpPr txBox="1"/>
            <p:nvPr/>
          </p:nvSpPr>
          <p:spPr>
            <a:xfrm>
              <a:off x="8328247" y="2276873"/>
              <a:ext cx="2198693" cy="388226"/>
            </a:xfrm>
            <a:prstGeom prst="rect">
              <a:avLst/>
            </a:prstGeom>
            <a:noFill/>
          </p:spPr>
          <p:txBody>
            <a:bodyPr wrap="none" lIns="0" tIns="0" rIns="360000" bIns="0" anchor="b" anchorCtr="0">
              <a:normAutofit/>
            </a:bodyPr>
            <a:lstStyle/>
            <a:p>
              <a:pPr algn="r"/>
              <a:r>
                <a:rPr lang="en-US" altLang="zh-CN" sz="1600" b="1" dirty="0">
                  <a:solidFill>
                    <a:schemeClr val="accent1">
                      <a:lumMod val="100000"/>
                    </a:schemeClr>
                  </a:solidFill>
                </a:rPr>
                <a:t>Spring-</a:t>
              </a:r>
              <a:r>
                <a:rPr lang="en-US" altLang="zh-CN" sz="1600" b="1" dirty="0" err="1">
                  <a:solidFill>
                    <a:schemeClr val="accent1">
                      <a:lumMod val="100000"/>
                    </a:schemeClr>
                  </a:solidFill>
                </a:rPr>
                <a:t>SpringMVC</a:t>
              </a:r>
              <a:r>
                <a:rPr lang="en-US" altLang="zh-CN" sz="1600" b="1" dirty="0">
                  <a:solidFill>
                    <a:schemeClr val="accent1">
                      <a:lumMod val="100000"/>
                    </a:schemeClr>
                  </a:solidFill>
                </a:rPr>
                <a:t>-</a:t>
              </a:r>
              <a:r>
                <a:rPr lang="en-US" altLang="zh-CN" sz="1600" b="1" dirty="0" err="1">
                  <a:solidFill>
                    <a:schemeClr val="accent1">
                      <a:lumMod val="100000"/>
                    </a:schemeClr>
                  </a:solidFill>
                </a:rPr>
                <a:t>Mybatis</a:t>
              </a:r>
              <a:endParaRPr lang="zh-CN" altLang="en-US" sz="1600" b="1" dirty="0">
                <a:solidFill>
                  <a:schemeClr val="accent1">
                    <a:lumMod val="100000"/>
                  </a:schemeClr>
                </a:solidFill>
              </a:endParaRPr>
            </a:p>
          </p:txBody>
        </p:sp>
        <p:sp>
          <p:nvSpPr>
            <p:cNvPr id="16" name="TextBox 23"/>
            <p:cNvSpPr txBox="1">
              <a:spLocks/>
            </p:cNvSpPr>
            <p:nvPr/>
          </p:nvSpPr>
          <p:spPr>
            <a:xfrm>
              <a:off x="8328246" y="2665098"/>
              <a:ext cx="2198693" cy="618766"/>
            </a:xfrm>
            <a:prstGeom prst="rect">
              <a:avLst/>
            </a:prstGeom>
          </p:spPr>
          <p:txBody>
            <a:bodyPr vert="horz" wrap="square" lIns="0" tIns="0" rIns="360000" bIns="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采用</a:t>
              </a:r>
              <a:r>
                <a:rPr lang="en-US" altLang="zh-CN" sz="1100" dirty="0">
                  <a:solidFill>
                    <a:schemeClr val="dk1">
                      <a:lumMod val="100000"/>
                    </a:schemeClr>
                  </a:solidFill>
                </a:rPr>
                <a:t>SSM</a:t>
              </a: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框架组织项目架构</a:t>
              </a:r>
            </a:p>
          </p:txBody>
        </p:sp>
      </p:grpSp>
      <p:grpSp>
        <p:nvGrpSpPr>
          <p:cNvPr id="6" name="Group 24"/>
          <p:cNvGrpSpPr/>
          <p:nvPr/>
        </p:nvGrpSpPr>
        <p:grpSpPr>
          <a:xfrm>
            <a:off x="6120356" y="1485187"/>
            <a:ext cx="2117690" cy="755243"/>
            <a:chOff x="1197898" y="2503545"/>
            <a:chExt cx="2198693" cy="1006991"/>
          </a:xfrm>
        </p:grpSpPr>
        <p:sp>
          <p:nvSpPr>
            <p:cNvPr id="13" name="TextBox 25"/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r>
                <a:rPr lang="en-US" altLang="zh-CN" sz="1600" b="1" dirty="0">
                  <a:solidFill>
                    <a:schemeClr val="accent2">
                      <a:lumMod val="100000"/>
                    </a:schemeClr>
                  </a:solidFill>
                </a:rPr>
                <a:t>Shiro</a:t>
              </a:r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</a:endParaRPr>
            </a:p>
          </p:txBody>
        </p:sp>
        <p:sp>
          <p:nvSpPr>
            <p:cNvPr id="14" name="TextBox 39"/>
            <p:cNvSpPr txBox="1">
              <a:spLocks/>
            </p:cNvSpPr>
            <p:nvPr/>
          </p:nvSpPr>
          <p:spPr>
            <a:xfrm>
              <a:off x="1197898" y="2891770"/>
              <a:ext cx="2198693" cy="618766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采用</a:t>
              </a:r>
              <a:r>
                <a:rPr lang="en-US" altLang="zh-CN" sz="1100" dirty="0">
                  <a:solidFill>
                    <a:schemeClr val="dk1">
                      <a:lumMod val="100000"/>
                    </a:schemeClr>
                  </a:solidFill>
                </a:rPr>
                <a:t>Shiro</a:t>
              </a: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进行权限管理</a:t>
              </a:r>
            </a:p>
          </p:txBody>
        </p:sp>
      </p:grpSp>
      <p:grpSp>
        <p:nvGrpSpPr>
          <p:cNvPr id="7" name="Group 40"/>
          <p:cNvGrpSpPr/>
          <p:nvPr/>
        </p:nvGrpSpPr>
        <p:grpSpPr>
          <a:xfrm>
            <a:off x="767581" y="3241130"/>
            <a:ext cx="2256062" cy="755243"/>
            <a:chOff x="8274183" y="2276873"/>
            <a:chExt cx="2252757" cy="1006991"/>
          </a:xfrm>
        </p:grpSpPr>
        <p:sp>
          <p:nvSpPr>
            <p:cNvPr id="11" name="TextBox 41"/>
            <p:cNvSpPr txBox="1"/>
            <p:nvPr/>
          </p:nvSpPr>
          <p:spPr>
            <a:xfrm>
              <a:off x="8328247" y="2276873"/>
              <a:ext cx="2198693" cy="388226"/>
            </a:xfrm>
            <a:prstGeom prst="rect">
              <a:avLst/>
            </a:prstGeom>
            <a:noFill/>
          </p:spPr>
          <p:txBody>
            <a:bodyPr wrap="none" lIns="0" tIns="0" rIns="360000" bIns="0" anchor="b" anchorCtr="0">
              <a:normAutofit/>
            </a:bodyPr>
            <a:lstStyle/>
            <a:p>
              <a:pPr algn="r"/>
              <a:r>
                <a:rPr lang="en-US" altLang="zh-CN" sz="1600" b="1" dirty="0">
                  <a:solidFill>
                    <a:schemeClr val="accent3">
                      <a:lumMod val="100000"/>
                    </a:schemeClr>
                  </a:solidFill>
                </a:rPr>
                <a:t>JSP</a:t>
              </a:r>
              <a:endParaRPr lang="zh-CN" altLang="en-US" sz="1600" b="1" dirty="0">
                <a:solidFill>
                  <a:schemeClr val="accent3">
                    <a:lumMod val="100000"/>
                  </a:schemeClr>
                </a:solidFill>
              </a:endParaRPr>
            </a:p>
          </p:txBody>
        </p:sp>
        <p:sp>
          <p:nvSpPr>
            <p:cNvPr id="12" name="TextBox 42"/>
            <p:cNvSpPr txBox="1">
              <a:spLocks/>
            </p:cNvSpPr>
            <p:nvPr/>
          </p:nvSpPr>
          <p:spPr>
            <a:xfrm>
              <a:off x="8274183" y="2665098"/>
              <a:ext cx="2252756" cy="618766"/>
            </a:xfrm>
            <a:prstGeom prst="rect">
              <a:avLst/>
            </a:prstGeom>
          </p:spPr>
          <p:txBody>
            <a:bodyPr vert="horz" wrap="square" lIns="0" tIns="0" rIns="360000" bIns="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采用</a:t>
              </a:r>
              <a:r>
                <a:rPr lang="en-US" altLang="zh-CN" sz="1100" dirty="0">
                  <a:solidFill>
                    <a:schemeClr val="dk1">
                      <a:lumMod val="100000"/>
                    </a:schemeClr>
                  </a:solidFill>
                </a:rPr>
                <a:t>JSP</a:t>
              </a: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界面进行动态界面显示</a:t>
              </a:r>
            </a:p>
          </p:txBody>
        </p:sp>
      </p:grpSp>
      <p:grpSp>
        <p:nvGrpSpPr>
          <p:cNvPr id="8" name="Group 43"/>
          <p:cNvGrpSpPr/>
          <p:nvPr/>
        </p:nvGrpSpPr>
        <p:grpSpPr>
          <a:xfrm>
            <a:off x="6120356" y="3241130"/>
            <a:ext cx="2412084" cy="755243"/>
            <a:chOff x="1197898" y="2503545"/>
            <a:chExt cx="2504348" cy="1006991"/>
          </a:xfrm>
        </p:grpSpPr>
        <p:sp>
          <p:nvSpPr>
            <p:cNvPr id="9" name="TextBox 44"/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r>
                <a:rPr lang="en-US" altLang="zh-CN" sz="1600" b="1" dirty="0" err="1">
                  <a:solidFill>
                    <a:schemeClr val="accent4">
                      <a:lumMod val="100000"/>
                    </a:schemeClr>
                  </a:solidFill>
                </a:rPr>
                <a:t>Echarts</a:t>
              </a:r>
              <a:endParaRPr lang="zh-CN" altLang="en-US" sz="1600" b="1" dirty="0">
                <a:solidFill>
                  <a:schemeClr val="accent4">
                    <a:lumMod val="100000"/>
                  </a:schemeClr>
                </a:solidFill>
              </a:endParaRPr>
            </a:p>
          </p:txBody>
        </p:sp>
        <p:sp>
          <p:nvSpPr>
            <p:cNvPr id="10" name="TextBox 45"/>
            <p:cNvSpPr txBox="1">
              <a:spLocks/>
            </p:cNvSpPr>
            <p:nvPr/>
          </p:nvSpPr>
          <p:spPr>
            <a:xfrm>
              <a:off x="1197898" y="2891770"/>
              <a:ext cx="2504348" cy="618766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  <a:t>采用</a:t>
              </a:r>
              <a:r>
                <a:rPr lang="en-US" altLang="zh-CN" sz="1050" dirty="0" err="1">
                  <a:solidFill>
                    <a:schemeClr val="dk1">
                      <a:lumMod val="100000"/>
                    </a:schemeClr>
                  </a:solidFill>
                </a:rPr>
                <a:t>Echarts</a:t>
              </a: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  <a:t>技术进行网页图表显示</a:t>
              </a:r>
            </a:p>
          </p:txBody>
        </p:sp>
      </p:grpSp>
      <p:sp>
        <p:nvSpPr>
          <p:cNvPr id="26" name="Title 1"/>
          <p:cNvSpPr txBox="1">
            <a:spLocks/>
          </p:cNvSpPr>
          <p:nvPr/>
        </p:nvSpPr>
        <p:spPr>
          <a:xfrm>
            <a:off x="765453" y="256831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工作概述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5685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:a16="http://schemas.microsoft.com/office/drawing/2014/main" id="{BE1021D1-EB82-447B-8893-3D3A82C495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3478C2E1-9276-4EFD-A061-203CECAD46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8576F878-D961-4975-B42B-95BEF48C727F}"/>
              </a:ext>
            </a:extLst>
          </p:cNvPr>
          <p:cNvSpPr/>
          <p:nvPr/>
        </p:nvSpPr>
        <p:spPr>
          <a:xfrm>
            <a:off x="4093793" y="1092512"/>
            <a:ext cx="2674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>
            <a:extLst>
              <a:ext uri="{FF2B5EF4-FFF2-40B4-BE49-F238E27FC236}">
                <a16:creationId xmlns:a16="http://schemas.microsoft.com/office/drawing/2014/main" id="{41ECE763-AED7-4F9D-B764-CA20B87896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5756" y="2227788"/>
            <a:ext cx="4392488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工作完成情况</a:t>
            </a:r>
          </a:p>
        </p:txBody>
      </p:sp>
    </p:spTree>
    <p:extLst>
      <p:ext uri="{BB962C8B-B14F-4D97-AF65-F5344CB8AC3E}">
        <p14:creationId xmlns:p14="http://schemas.microsoft.com/office/powerpoint/2010/main" val="3525566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>
            <a:extLst>
              <a:ext uri="{FF2B5EF4-FFF2-40B4-BE49-F238E27FC236}">
                <a16:creationId xmlns:a16="http://schemas.microsoft.com/office/drawing/2014/main" id="{B0329FBB-59F2-4738-BE4F-813C89025AF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DF582800-88F7-4858-8FC3-FAF797FF658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sp>
        <p:nvSpPr>
          <p:cNvPr id="51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工作完成情况</a:t>
            </a:r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04BEC4C8-155B-433C-BEBE-90A814236F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6644029"/>
              </p:ext>
            </p:extLst>
          </p:nvPr>
        </p:nvGraphicFramePr>
        <p:xfrm>
          <a:off x="323528" y="945415"/>
          <a:ext cx="8064896" cy="39978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40543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:a16="http://schemas.microsoft.com/office/drawing/2014/main" id="{05C505D4-2788-4AE3-AE4A-1F560C3EAAF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F752640-3D2B-475D-B324-3B7EF7322E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A99D343B-28F9-4334-9614-2D59C740A2A0}"/>
              </a:ext>
            </a:extLst>
          </p:cNvPr>
          <p:cNvSpPr/>
          <p:nvPr/>
        </p:nvSpPr>
        <p:spPr>
          <a:xfrm>
            <a:off x="4093793" y="1092512"/>
            <a:ext cx="2674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03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>
            <a:extLst>
              <a:ext uri="{FF2B5EF4-FFF2-40B4-BE49-F238E27FC236}">
                <a16:creationId xmlns:a16="http://schemas.microsoft.com/office/drawing/2014/main" id="{5E08B56C-C06E-40F0-846F-33E7EAE240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5756" y="2227788"/>
            <a:ext cx="4392488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成功项目展示</a:t>
            </a:r>
          </a:p>
        </p:txBody>
      </p:sp>
    </p:spTree>
    <p:extLst>
      <p:ext uri="{BB962C8B-B14F-4D97-AF65-F5344CB8AC3E}">
        <p14:creationId xmlns:p14="http://schemas.microsoft.com/office/powerpoint/2010/main" val="539095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ECBA2DF-23AB-4B84-B1DF-688D9D10E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3968" y="688954"/>
            <a:ext cx="3635896" cy="130673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C4408AE-4A70-45F3-8903-389076FAD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8" y="1995686"/>
            <a:ext cx="4788024" cy="130673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44A98E6-05D9-42B0-80E9-8CBBF5D76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4836" y="3187134"/>
            <a:ext cx="3960440" cy="1604518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83724FA6-F177-4A30-9A9A-67945096A66E}"/>
              </a:ext>
            </a:extLst>
          </p:cNvPr>
          <p:cNvSpPr txBox="1">
            <a:spLocks/>
          </p:cNvSpPr>
          <p:nvPr/>
        </p:nvSpPr>
        <p:spPr>
          <a:xfrm>
            <a:off x="765453" y="256831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成果概览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CED0B912-B3DC-4FEC-A93F-3121879827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44" y="3219014"/>
            <a:ext cx="2916085" cy="18002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46CF7B17-C2A8-484D-AB99-E85E377860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536" y="987574"/>
            <a:ext cx="3265817" cy="1870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379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6E8FA05-00CA-4E8A-A206-FDBBDE1B664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07E2528-3EDD-498D-A5CF-BF7B945E8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9" name="TextBox 7">
            <a:extLst>
              <a:ext uri="{FF2B5EF4-FFF2-40B4-BE49-F238E27FC236}">
                <a16:creationId xmlns:a16="http://schemas.microsoft.com/office/drawing/2014/main" id="{09E00A4F-9D85-4634-933E-717B0E82D0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5776" y="2233196"/>
            <a:ext cx="5041807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演示完毕 谢谢欣赏</a:t>
            </a:r>
          </a:p>
        </p:txBody>
      </p:sp>
    </p:spTree>
    <p:extLst>
      <p:ext uri="{BB962C8B-B14F-4D97-AF65-F5344CB8AC3E}">
        <p14:creationId xmlns:p14="http://schemas.microsoft.com/office/powerpoint/2010/main" val="884963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风格工作总结汇报PPT模板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548BB7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548BB7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2468</TotalTime>
  <Words>229</Words>
  <Application>Microsoft Office PowerPoint</Application>
  <PresentationFormat>全屏显示(16:9)</PresentationFormat>
  <Paragraphs>52</Paragraphs>
  <Slides>9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微软雅黑</vt:lpstr>
      <vt:lpstr>Agency FB</vt:lpstr>
      <vt:lpstr>Arial</vt:lpstr>
      <vt:lpstr>Calibri</vt:lpstr>
      <vt:lpstr>Impact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subject>熊猫办公</dc:subject>
  <cp:keywords>熊猫办公</cp:keywords>
  <cp:lastModifiedBy>X HT</cp:lastModifiedBy>
  <cp:revision>20</cp:revision>
  <dcterms:created xsi:type="dcterms:W3CDTF">2015-12-11T17:46:17Z</dcterms:created>
  <dcterms:modified xsi:type="dcterms:W3CDTF">2021-06-30T07:09:22Z</dcterms:modified>
  <cp:category>办公</cp:category>
</cp:coreProperties>
</file>

<file path=docProps/thumbnail.jpeg>
</file>